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6"/>
  </p:notesMasterIdLst>
  <p:sldIdLst>
    <p:sldId id="256" r:id="rId3"/>
    <p:sldId id="297" r:id="rId4"/>
    <p:sldId id="284" r:id="rId5"/>
    <p:sldId id="298" r:id="rId6"/>
    <p:sldId id="296" r:id="rId7"/>
    <p:sldId id="285" r:id="rId8"/>
    <p:sldId id="290" r:id="rId9"/>
    <p:sldId id="291" r:id="rId10"/>
    <p:sldId id="292" r:id="rId11"/>
    <p:sldId id="282" r:id="rId12"/>
    <p:sldId id="287" r:id="rId13"/>
    <p:sldId id="295" r:id="rId14"/>
    <p:sldId id="274" r:id="rId15"/>
    <p:sldId id="299" r:id="rId16"/>
    <p:sldId id="286" r:id="rId17"/>
    <p:sldId id="294" r:id="rId18"/>
    <p:sldId id="271" r:id="rId19"/>
    <p:sldId id="300" r:id="rId20"/>
    <p:sldId id="301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7" autoAdjust="0"/>
  </p:normalViewPr>
  <p:slideViewPr>
    <p:cSldViewPr snapToGrid="0">
      <p:cViewPr varScale="1">
        <p:scale>
          <a:sx n="56" d="100"/>
          <a:sy n="56" d="100"/>
        </p:scale>
        <p:origin x="10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95D1C-1B60-47B4-BDE7-193432CFFCBE}" type="doc">
      <dgm:prSet loTypeId="urn:microsoft.com/office/officeart/2005/8/layout/hierarchy3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1C8137-DEF7-4216-8F28-77554409C41E}">
      <dgm:prSet/>
      <dgm:spPr/>
      <dgm:t>
        <a:bodyPr/>
        <a:lstStyle/>
        <a:p>
          <a:r>
            <a:rPr lang="sv-FI"/>
            <a:t>Stöd för lärande</a:t>
          </a:r>
          <a:endParaRPr lang="en-US"/>
        </a:p>
      </dgm:t>
    </dgm:pt>
    <dgm:pt modelId="{4707F023-3F99-423A-AA56-B807C10D4456}" type="parTrans" cxnId="{8CEBF140-F458-4DB0-9461-30E54114D541}">
      <dgm:prSet/>
      <dgm:spPr/>
      <dgm:t>
        <a:bodyPr/>
        <a:lstStyle/>
        <a:p>
          <a:endParaRPr lang="en-US"/>
        </a:p>
      </dgm:t>
    </dgm:pt>
    <dgm:pt modelId="{59B8CF52-3D85-4FF7-B3EF-50A359312FFF}" type="sibTrans" cxnId="{8CEBF140-F458-4DB0-9461-30E54114D541}">
      <dgm:prSet/>
      <dgm:spPr/>
      <dgm:t>
        <a:bodyPr/>
        <a:lstStyle/>
        <a:p>
          <a:endParaRPr lang="en-US"/>
        </a:p>
      </dgm:t>
    </dgm:pt>
    <dgm:pt modelId="{065C61F5-4803-4781-B23A-B8DDBD18CA82}">
      <dgm:prSet/>
      <dgm:spPr/>
      <dgm:t>
        <a:bodyPr/>
        <a:lstStyle/>
        <a:p>
          <a:r>
            <a:rPr lang="sv-FI"/>
            <a:t>Specialundervisning</a:t>
          </a:r>
          <a:endParaRPr lang="en-US"/>
        </a:p>
      </dgm:t>
    </dgm:pt>
    <dgm:pt modelId="{71F6DA52-F35D-49C5-A4A5-AB4A81FB0298}" type="parTrans" cxnId="{C4801A91-4D5F-4770-AF1E-320221C8FA15}">
      <dgm:prSet/>
      <dgm:spPr/>
      <dgm:t>
        <a:bodyPr/>
        <a:lstStyle/>
        <a:p>
          <a:endParaRPr lang="en-US"/>
        </a:p>
      </dgm:t>
    </dgm:pt>
    <dgm:pt modelId="{E5D74344-F60C-4540-940A-547A93A1F96F}" type="sibTrans" cxnId="{C4801A91-4D5F-4770-AF1E-320221C8FA15}">
      <dgm:prSet/>
      <dgm:spPr/>
      <dgm:t>
        <a:bodyPr/>
        <a:lstStyle/>
        <a:p>
          <a:endParaRPr lang="en-US"/>
        </a:p>
      </dgm:t>
    </dgm:pt>
    <dgm:pt modelId="{970A3FA9-2EDE-4E0B-820A-5F3EE28612CD}" type="pres">
      <dgm:prSet presAssocID="{5F995D1C-1B60-47B4-BDE7-193432CFF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CD0D53-F2D4-42A5-8BBF-ED341FE204C2}" type="pres">
      <dgm:prSet presAssocID="{4F1C8137-DEF7-4216-8F28-77554409C41E}" presName="root" presStyleCnt="0"/>
      <dgm:spPr/>
    </dgm:pt>
    <dgm:pt modelId="{5AA34DB4-694A-45DC-92F5-E581B36E55B9}" type="pres">
      <dgm:prSet presAssocID="{4F1C8137-DEF7-4216-8F28-77554409C41E}" presName="rootComposite" presStyleCnt="0"/>
      <dgm:spPr/>
    </dgm:pt>
    <dgm:pt modelId="{C0E7C89C-22CA-41D1-8DE8-3AF2CEFEBECA}" type="pres">
      <dgm:prSet presAssocID="{4F1C8137-DEF7-4216-8F28-77554409C41E}" presName="rootText" presStyleLbl="node1" presStyleIdx="0" presStyleCnt="2"/>
      <dgm:spPr/>
    </dgm:pt>
    <dgm:pt modelId="{66ACEF54-3484-4D64-A4C0-56F08A01776D}" type="pres">
      <dgm:prSet presAssocID="{4F1C8137-DEF7-4216-8F28-77554409C41E}" presName="rootConnector" presStyleLbl="node1" presStyleIdx="0" presStyleCnt="2"/>
      <dgm:spPr/>
    </dgm:pt>
    <dgm:pt modelId="{F112D1A1-411D-41F3-9ABB-FC04B651A4FF}" type="pres">
      <dgm:prSet presAssocID="{4F1C8137-DEF7-4216-8F28-77554409C41E}" presName="childShape" presStyleCnt="0"/>
      <dgm:spPr/>
    </dgm:pt>
    <dgm:pt modelId="{8B5A0F72-B05B-40A4-8142-F2171A7DDE5D}" type="pres">
      <dgm:prSet presAssocID="{065C61F5-4803-4781-B23A-B8DDBD18CA82}" presName="root" presStyleCnt="0"/>
      <dgm:spPr/>
    </dgm:pt>
    <dgm:pt modelId="{58E5D582-541B-4F01-B6EF-765E2ECD90C3}" type="pres">
      <dgm:prSet presAssocID="{065C61F5-4803-4781-B23A-B8DDBD18CA82}" presName="rootComposite" presStyleCnt="0"/>
      <dgm:spPr/>
    </dgm:pt>
    <dgm:pt modelId="{C3F85DBB-B12F-4EEA-A4EF-8EADE72FF7A4}" type="pres">
      <dgm:prSet presAssocID="{065C61F5-4803-4781-B23A-B8DDBD18CA82}" presName="rootText" presStyleLbl="node1" presStyleIdx="1" presStyleCnt="2"/>
      <dgm:spPr/>
    </dgm:pt>
    <dgm:pt modelId="{49D8C7C2-7579-4017-9B00-F6D120C1725B}" type="pres">
      <dgm:prSet presAssocID="{065C61F5-4803-4781-B23A-B8DDBD18CA82}" presName="rootConnector" presStyleLbl="node1" presStyleIdx="1" presStyleCnt="2"/>
      <dgm:spPr/>
    </dgm:pt>
    <dgm:pt modelId="{F4E6D31F-53D4-4DDF-B6A1-E4A346FDFF84}" type="pres">
      <dgm:prSet presAssocID="{065C61F5-4803-4781-B23A-B8DDBD18CA82}" presName="childShape" presStyleCnt="0"/>
      <dgm:spPr/>
    </dgm:pt>
  </dgm:ptLst>
  <dgm:cxnLst>
    <dgm:cxn modelId="{8CEBF140-F458-4DB0-9461-30E54114D541}" srcId="{5F995D1C-1B60-47B4-BDE7-193432CFFCBE}" destId="{4F1C8137-DEF7-4216-8F28-77554409C41E}" srcOrd="0" destOrd="0" parTransId="{4707F023-3F99-423A-AA56-B807C10D4456}" sibTransId="{59B8CF52-3D85-4FF7-B3EF-50A359312FFF}"/>
    <dgm:cxn modelId="{5E281C7A-3A6A-469A-9FAC-B043FB89FD98}" type="presOf" srcId="{065C61F5-4803-4781-B23A-B8DDBD18CA82}" destId="{C3F85DBB-B12F-4EEA-A4EF-8EADE72FF7A4}" srcOrd="0" destOrd="0" presId="urn:microsoft.com/office/officeart/2005/8/layout/hierarchy3"/>
    <dgm:cxn modelId="{C4801A91-4D5F-4770-AF1E-320221C8FA15}" srcId="{5F995D1C-1B60-47B4-BDE7-193432CFFCBE}" destId="{065C61F5-4803-4781-B23A-B8DDBD18CA82}" srcOrd="1" destOrd="0" parTransId="{71F6DA52-F35D-49C5-A4A5-AB4A81FB0298}" sibTransId="{E5D74344-F60C-4540-940A-547A93A1F96F}"/>
    <dgm:cxn modelId="{3DD3CECF-6396-4478-A614-B72E356BD17E}" type="presOf" srcId="{5F995D1C-1B60-47B4-BDE7-193432CFFCBE}" destId="{970A3FA9-2EDE-4E0B-820A-5F3EE28612CD}" srcOrd="0" destOrd="0" presId="urn:microsoft.com/office/officeart/2005/8/layout/hierarchy3"/>
    <dgm:cxn modelId="{59EDF5D4-94C2-4112-974A-3B7350F7BDAF}" type="presOf" srcId="{065C61F5-4803-4781-B23A-B8DDBD18CA82}" destId="{49D8C7C2-7579-4017-9B00-F6D120C1725B}" srcOrd="1" destOrd="0" presId="urn:microsoft.com/office/officeart/2005/8/layout/hierarchy3"/>
    <dgm:cxn modelId="{FAE124D7-124F-4412-85E7-C2AF01ADB644}" type="presOf" srcId="{4F1C8137-DEF7-4216-8F28-77554409C41E}" destId="{66ACEF54-3484-4D64-A4C0-56F08A01776D}" srcOrd="1" destOrd="0" presId="urn:microsoft.com/office/officeart/2005/8/layout/hierarchy3"/>
    <dgm:cxn modelId="{C8DC3DE9-42B0-47E7-8474-4FC2ABA536CD}" type="presOf" srcId="{4F1C8137-DEF7-4216-8F28-77554409C41E}" destId="{C0E7C89C-22CA-41D1-8DE8-3AF2CEFEBECA}" srcOrd="0" destOrd="0" presId="urn:microsoft.com/office/officeart/2005/8/layout/hierarchy3"/>
    <dgm:cxn modelId="{0DB564D1-5C29-4B3D-B320-119255D213E0}" type="presParOf" srcId="{970A3FA9-2EDE-4E0B-820A-5F3EE28612CD}" destId="{03CD0D53-F2D4-42A5-8BBF-ED341FE204C2}" srcOrd="0" destOrd="0" presId="urn:microsoft.com/office/officeart/2005/8/layout/hierarchy3"/>
    <dgm:cxn modelId="{7D8E78A7-9C76-4C31-9488-6FF79D770830}" type="presParOf" srcId="{03CD0D53-F2D4-42A5-8BBF-ED341FE204C2}" destId="{5AA34DB4-694A-45DC-92F5-E581B36E55B9}" srcOrd="0" destOrd="0" presId="urn:microsoft.com/office/officeart/2005/8/layout/hierarchy3"/>
    <dgm:cxn modelId="{5EE77076-09EE-4342-B5B5-61F8B315E115}" type="presParOf" srcId="{5AA34DB4-694A-45DC-92F5-E581B36E55B9}" destId="{C0E7C89C-22CA-41D1-8DE8-3AF2CEFEBECA}" srcOrd="0" destOrd="0" presId="urn:microsoft.com/office/officeart/2005/8/layout/hierarchy3"/>
    <dgm:cxn modelId="{B1AF62DE-A643-4511-B5DE-43281479816C}" type="presParOf" srcId="{5AA34DB4-694A-45DC-92F5-E581B36E55B9}" destId="{66ACEF54-3484-4D64-A4C0-56F08A01776D}" srcOrd="1" destOrd="0" presId="urn:microsoft.com/office/officeart/2005/8/layout/hierarchy3"/>
    <dgm:cxn modelId="{BDC7E0CA-0781-4490-939E-A72A25F69D8A}" type="presParOf" srcId="{03CD0D53-F2D4-42A5-8BBF-ED341FE204C2}" destId="{F112D1A1-411D-41F3-9ABB-FC04B651A4FF}" srcOrd="1" destOrd="0" presId="urn:microsoft.com/office/officeart/2005/8/layout/hierarchy3"/>
    <dgm:cxn modelId="{4CCDB5BF-0B26-4A6E-9D86-1D620276C21B}" type="presParOf" srcId="{970A3FA9-2EDE-4E0B-820A-5F3EE28612CD}" destId="{8B5A0F72-B05B-40A4-8142-F2171A7DDE5D}" srcOrd="1" destOrd="0" presId="urn:microsoft.com/office/officeart/2005/8/layout/hierarchy3"/>
    <dgm:cxn modelId="{9219BB2B-B5E1-43FA-AC50-BC46E7DBA5CF}" type="presParOf" srcId="{8B5A0F72-B05B-40A4-8142-F2171A7DDE5D}" destId="{58E5D582-541B-4F01-B6EF-765E2ECD90C3}" srcOrd="0" destOrd="0" presId="urn:microsoft.com/office/officeart/2005/8/layout/hierarchy3"/>
    <dgm:cxn modelId="{CBA5DDD5-E2D5-4820-A386-146BAFDA94D8}" type="presParOf" srcId="{58E5D582-541B-4F01-B6EF-765E2ECD90C3}" destId="{C3F85DBB-B12F-4EEA-A4EF-8EADE72FF7A4}" srcOrd="0" destOrd="0" presId="urn:microsoft.com/office/officeart/2005/8/layout/hierarchy3"/>
    <dgm:cxn modelId="{EB016606-62C2-4692-801A-DC7765517697}" type="presParOf" srcId="{58E5D582-541B-4F01-B6EF-765E2ECD90C3}" destId="{49D8C7C2-7579-4017-9B00-F6D120C1725B}" srcOrd="1" destOrd="0" presId="urn:microsoft.com/office/officeart/2005/8/layout/hierarchy3"/>
    <dgm:cxn modelId="{35082A63-5430-46B9-997B-FE947B4AC6CA}" type="presParOf" srcId="{8B5A0F72-B05B-40A4-8142-F2171A7DDE5D}" destId="{F4E6D31F-53D4-4DDF-B6A1-E4A346FDFF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7C574-3614-43BC-9DFD-9DA5BA1413B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1FDE52-BE7F-4CE9-BCA6-DEAD5E43FC5C}">
      <dgm:prSet/>
      <dgm:spPr/>
      <dgm:t>
        <a:bodyPr/>
        <a:lstStyle/>
        <a:p>
          <a:r>
            <a:rPr lang="sv-FI" i="1" dirty="0"/>
            <a:t>”Stöd för lärande är inte avsett för studerande som på grund av frivillig eller olovlig frånvaro har hamnat efter i sina studier. Även i detta fall är det viktigt att beakta den studerandes livssituation som helhet vid bedömningen av behovet av stöd för lärande” </a:t>
          </a:r>
        </a:p>
        <a:p>
          <a:r>
            <a:rPr lang="sv-FI" i="1" dirty="0"/>
            <a:t>(Grunderna för gymnasiets läroplan kap 4.2.1)</a:t>
          </a:r>
        </a:p>
      </dgm:t>
    </dgm:pt>
    <dgm:pt modelId="{320189E1-28BA-4707-8AFC-67F45B031B8F}" type="parTrans" cxnId="{80EE2757-5C3A-487F-8BC3-05B56B8EB53B}">
      <dgm:prSet/>
      <dgm:spPr/>
      <dgm:t>
        <a:bodyPr/>
        <a:lstStyle/>
        <a:p>
          <a:endParaRPr lang="en-US"/>
        </a:p>
      </dgm:t>
    </dgm:pt>
    <dgm:pt modelId="{3D05B710-5C56-4C83-832D-E472EC6CB5F4}" type="sibTrans" cxnId="{80EE2757-5C3A-487F-8BC3-05B56B8EB53B}">
      <dgm:prSet/>
      <dgm:spPr/>
      <dgm:t>
        <a:bodyPr/>
        <a:lstStyle/>
        <a:p>
          <a:endParaRPr lang="en-US"/>
        </a:p>
      </dgm:t>
    </dgm:pt>
    <dgm:pt modelId="{F874DACC-228F-4F78-8013-55D71F5EB81C}">
      <dgm:prSet/>
      <dgm:spPr/>
      <dgm:t>
        <a:bodyPr/>
        <a:lstStyle/>
        <a:p>
          <a:r>
            <a:rPr lang="sv-FI" i="1" dirty="0"/>
            <a:t>”Den som antas till gymnasiet ska ha tillräckliga förutsättningar att klara av studierna som ingår i gymnasiets lärokurs.”</a:t>
          </a:r>
        </a:p>
        <a:p>
          <a:r>
            <a:rPr lang="sv-FI" i="1" dirty="0"/>
            <a:t>(Grunderna för gymnasiets läroplan kap 4.2.2)</a:t>
          </a:r>
          <a:endParaRPr lang="en-US" dirty="0"/>
        </a:p>
      </dgm:t>
    </dgm:pt>
    <dgm:pt modelId="{D47257D1-3333-4A2F-B38B-83660A9CAEA2}" type="parTrans" cxnId="{DF7D5CCC-2C21-43C4-82D4-7F6991CC977C}">
      <dgm:prSet/>
      <dgm:spPr/>
      <dgm:t>
        <a:bodyPr/>
        <a:lstStyle/>
        <a:p>
          <a:endParaRPr lang="en-US"/>
        </a:p>
      </dgm:t>
    </dgm:pt>
    <dgm:pt modelId="{B899EFC5-3530-4903-9198-74EE49387C0B}" type="sibTrans" cxnId="{DF7D5CCC-2C21-43C4-82D4-7F6991CC977C}">
      <dgm:prSet/>
      <dgm:spPr/>
      <dgm:t>
        <a:bodyPr/>
        <a:lstStyle/>
        <a:p>
          <a:endParaRPr lang="en-US"/>
        </a:p>
      </dgm:t>
    </dgm:pt>
    <dgm:pt modelId="{67050FAC-B5B6-46CC-B6BD-72B202708D4E}">
      <dgm:prSet/>
      <dgm:spPr/>
      <dgm:t>
        <a:bodyPr/>
        <a:lstStyle/>
        <a:p>
          <a:r>
            <a:rPr lang="sv-FI" i="1" dirty="0"/>
            <a:t>”Inom gymnasieutbildningen är det inte möjligt att avvika från målen enligt lärokursen.”</a:t>
          </a:r>
        </a:p>
        <a:p>
          <a:r>
            <a:rPr lang="sv-FI" i="1" dirty="0"/>
            <a:t>(Grunderna för gymnasiets läroplan kap 4.2.2)</a:t>
          </a:r>
          <a:endParaRPr lang="en-US" dirty="0"/>
        </a:p>
      </dgm:t>
    </dgm:pt>
    <dgm:pt modelId="{01C76F35-6A4E-4F80-A8EC-7D836904101E}" type="parTrans" cxnId="{C3BD6AF4-027A-489E-950D-D52740F7BF19}">
      <dgm:prSet/>
      <dgm:spPr/>
      <dgm:t>
        <a:bodyPr/>
        <a:lstStyle/>
        <a:p>
          <a:endParaRPr lang="en-US"/>
        </a:p>
      </dgm:t>
    </dgm:pt>
    <dgm:pt modelId="{40E03DD7-1233-42EB-B684-01D150372258}" type="sibTrans" cxnId="{C3BD6AF4-027A-489E-950D-D52740F7BF19}">
      <dgm:prSet/>
      <dgm:spPr/>
      <dgm:t>
        <a:bodyPr/>
        <a:lstStyle/>
        <a:p>
          <a:endParaRPr lang="en-US"/>
        </a:p>
      </dgm:t>
    </dgm:pt>
    <dgm:pt modelId="{DA601022-8825-4C86-9249-224BAD07815B}" type="pres">
      <dgm:prSet presAssocID="{F9B7C574-3614-43BC-9DFD-9DA5BA1413B8}" presName="vert0" presStyleCnt="0">
        <dgm:presLayoutVars>
          <dgm:dir/>
          <dgm:animOne val="branch"/>
          <dgm:animLvl val="lvl"/>
        </dgm:presLayoutVars>
      </dgm:prSet>
      <dgm:spPr/>
    </dgm:pt>
    <dgm:pt modelId="{1538A398-F2F7-4900-B5DF-0F889897A02E}" type="pres">
      <dgm:prSet presAssocID="{031FDE52-BE7F-4CE9-BCA6-DEAD5E43FC5C}" presName="thickLine" presStyleLbl="alignNode1" presStyleIdx="0" presStyleCnt="3"/>
      <dgm:spPr/>
    </dgm:pt>
    <dgm:pt modelId="{930A51E9-3144-475E-BBA6-6AFCA684D0A8}" type="pres">
      <dgm:prSet presAssocID="{031FDE52-BE7F-4CE9-BCA6-DEAD5E43FC5C}" presName="horz1" presStyleCnt="0"/>
      <dgm:spPr/>
    </dgm:pt>
    <dgm:pt modelId="{611DD058-23EC-4125-9D1F-3EEBA3D99E99}" type="pres">
      <dgm:prSet presAssocID="{031FDE52-BE7F-4CE9-BCA6-DEAD5E43FC5C}" presName="tx1" presStyleLbl="revTx" presStyleIdx="0" presStyleCnt="3"/>
      <dgm:spPr/>
    </dgm:pt>
    <dgm:pt modelId="{AAE35915-AC22-430A-9F7B-1FBE338E4CA3}" type="pres">
      <dgm:prSet presAssocID="{031FDE52-BE7F-4CE9-BCA6-DEAD5E43FC5C}" presName="vert1" presStyleCnt="0"/>
      <dgm:spPr/>
    </dgm:pt>
    <dgm:pt modelId="{8A028FFE-6ECC-45D1-B96D-5F7061383EF1}" type="pres">
      <dgm:prSet presAssocID="{F874DACC-228F-4F78-8013-55D71F5EB81C}" presName="thickLine" presStyleLbl="alignNode1" presStyleIdx="1" presStyleCnt="3"/>
      <dgm:spPr/>
    </dgm:pt>
    <dgm:pt modelId="{E176C2F7-64BE-423D-AB82-E6596D9CDFB2}" type="pres">
      <dgm:prSet presAssocID="{F874DACC-228F-4F78-8013-55D71F5EB81C}" presName="horz1" presStyleCnt="0"/>
      <dgm:spPr/>
    </dgm:pt>
    <dgm:pt modelId="{FAB15E84-DB19-4701-AE85-79E7DF286C00}" type="pres">
      <dgm:prSet presAssocID="{F874DACC-228F-4F78-8013-55D71F5EB81C}" presName="tx1" presStyleLbl="revTx" presStyleIdx="1" presStyleCnt="3"/>
      <dgm:spPr/>
    </dgm:pt>
    <dgm:pt modelId="{CB6C12D9-C197-4DD1-B170-5C436A097F4F}" type="pres">
      <dgm:prSet presAssocID="{F874DACC-228F-4F78-8013-55D71F5EB81C}" presName="vert1" presStyleCnt="0"/>
      <dgm:spPr/>
    </dgm:pt>
    <dgm:pt modelId="{05987A23-8B37-4334-839F-B898D35C42E3}" type="pres">
      <dgm:prSet presAssocID="{67050FAC-B5B6-46CC-B6BD-72B202708D4E}" presName="thickLine" presStyleLbl="alignNode1" presStyleIdx="2" presStyleCnt="3"/>
      <dgm:spPr/>
    </dgm:pt>
    <dgm:pt modelId="{D130A426-D63C-46CF-B14B-3266C8712BF8}" type="pres">
      <dgm:prSet presAssocID="{67050FAC-B5B6-46CC-B6BD-72B202708D4E}" presName="horz1" presStyleCnt="0"/>
      <dgm:spPr/>
    </dgm:pt>
    <dgm:pt modelId="{6FD5467C-F923-4F8E-8FF7-57F79765D96B}" type="pres">
      <dgm:prSet presAssocID="{67050FAC-B5B6-46CC-B6BD-72B202708D4E}" presName="tx1" presStyleLbl="revTx" presStyleIdx="2" presStyleCnt="3"/>
      <dgm:spPr/>
    </dgm:pt>
    <dgm:pt modelId="{ED9A532C-B6FF-4EAD-8EAF-526FDC2E159E}" type="pres">
      <dgm:prSet presAssocID="{67050FAC-B5B6-46CC-B6BD-72B202708D4E}" presName="vert1" presStyleCnt="0"/>
      <dgm:spPr/>
    </dgm:pt>
  </dgm:ptLst>
  <dgm:cxnLst>
    <dgm:cxn modelId="{8303E549-A9BE-47F3-B486-B726BCF90C8A}" type="presOf" srcId="{F874DACC-228F-4F78-8013-55D71F5EB81C}" destId="{FAB15E84-DB19-4701-AE85-79E7DF286C00}" srcOrd="0" destOrd="0" presId="urn:microsoft.com/office/officeart/2008/layout/LinedList"/>
    <dgm:cxn modelId="{80EE2757-5C3A-487F-8BC3-05B56B8EB53B}" srcId="{F9B7C574-3614-43BC-9DFD-9DA5BA1413B8}" destId="{031FDE52-BE7F-4CE9-BCA6-DEAD5E43FC5C}" srcOrd="0" destOrd="0" parTransId="{320189E1-28BA-4707-8AFC-67F45B031B8F}" sibTransId="{3D05B710-5C56-4C83-832D-E472EC6CB5F4}"/>
    <dgm:cxn modelId="{92B6C494-8F7E-4699-8770-13825C9A70B1}" type="presOf" srcId="{67050FAC-B5B6-46CC-B6BD-72B202708D4E}" destId="{6FD5467C-F923-4F8E-8FF7-57F79765D96B}" srcOrd="0" destOrd="0" presId="urn:microsoft.com/office/officeart/2008/layout/LinedList"/>
    <dgm:cxn modelId="{654044B6-6D2B-4304-ADFD-E6C10F3CD929}" type="presOf" srcId="{F9B7C574-3614-43BC-9DFD-9DA5BA1413B8}" destId="{DA601022-8825-4C86-9249-224BAD07815B}" srcOrd="0" destOrd="0" presId="urn:microsoft.com/office/officeart/2008/layout/LinedList"/>
    <dgm:cxn modelId="{9C2D71C7-87F5-4C11-B561-615C12D30D97}" type="presOf" srcId="{031FDE52-BE7F-4CE9-BCA6-DEAD5E43FC5C}" destId="{611DD058-23EC-4125-9D1F-3EEBA3D99E99}" srcOrd="0" destOrd="0" presId="urn:microsoft.com/office/officeart/2008/layout/LinedList"/>
    <dgm:cxn modelId="{DF7D5CCC-2C21-43C4-82D4-7F6991CC977C}" srcId="{F9B7C574-3614-43BC-9DFD-9DA5BA1413B8}" destId="{F874DACC-228F-4F78-8013-55D71F5EB81C}" srcOrd="1" destOrd="0" parTransId="{D47257D1-3333-4A2F-B38B-83660A9CAEA2}" sibTransId="{B899EFC5-3530-4903-9198-74EE49387C0B}"/>
    <dgm:cxn modelId="{C3BD6AF4-027A-489E-950D-D52740F7BF19}" srcId="{F9B7C574-3614-43BC-9DFD-9DA5BA1413B8}" destId="{67050FAC-B5B6-46CC-B6BD-72B202708D4E}" srcOrd="2" destOrd="0" parTransId="{01C76F35-6A4E-4F80-A8EC-7D836904101E}" sibTransId="{40E03DD7-1233-42EB-B684-01D150372258}"/>
    <dgm:cxn modelId="{86DC6C9E-21DC-4FDD-AADC-769FA51198A3}" type="presParOf" srcId="{DA601022-8825-4C86-9249-224BAD07815B}" destId="{1538A398-F2F7-4900-B5DF-0F889897A02E}" srcOrd="0" destOrd="0" presId="urn:microsoft.com/office/officeart/2008/layout/LinedList"/>
    <dgm:cxn modelId="{A74CD0A6-6710-4984-87D2-EA5F9387F036}" type="presParOf" srcId="{DA601022-8825-4C86-9249-224BAD07815B}" destId="{930A51E9-3144-475E-BBA6-6AFCA684D0A8}" srcOrd="1" destOrd="0" presId="urn:microsoft.com/office/officeart/2008/layout/LinedList"/>
    <dgm:cxn modelId="{AC9319D1-C553-4B36-A91E-281A6D2C660B}" type="presParOf" srcId="{930A51E9-3144-475E-BBA6-6AFCA684D0A8}" destId="{611DD058-23EC-4125-9D1F-3EEBA3D99E99}" srcOrd="0" destOrd="0" presId="urn:microsoft.com/office/officeart/2008/layout/LinedList"/>
    <dgm:cxn modelId="{74B79984-784F-4253-95E0-28F145AF32C6}" type="presParOf" srcId="{930A51E9-3144-475E-BBA6-6AFCA684D0A8}" destId="{AAE35915-AC22-430A-9F7B-1FBE338E4CA3}" srcOrd="1" destOrd="0" presId="urn:microsoft.com/office/officeart/2008/layout/LinedList"/>
    <dgm:cxn modelId="{B8E8ABEE-7A42-4347-906B-C8F0A0E3BC9F}" type="presParOf" srcId="{DA601022-8825-4C86-9249-224BAD07815B}" destId="{8A028FFE-6ECC-45D1-B96D-5F7061383EF1}" srcOrd="2" destOrd="0" presId="urn:microsoft.com/office/officeart/2008/layout/LinedList"/>
    <dgm:cxn modelId="{5DA1A7AB-C3BD-4388-AADA-3453AEBF4C89}" type="presParOf" srcId="{DA601022-8825-4C86-9249-224BAD07815B}" destId="{E176C2F7-64BE-423D-AB82-E6596D9CDFB2}" srcOrd="3" destOrd="0" presId="urn:microsoft.com/office/officeart/2008/layout/LinedList"/>
    <dgm:cxn modelId="{AB1D3F6E-DC29-4B85-9307-3A3C27C7A3C7}" type="presParOf" srcId="{E176C2F7-64BE-423D-AB82-E6596D9CDFB2}" destId="{FAB15E84-DB19-4701-AE85-79E7DF286C00}" srcOrd="0" destOrd="0" presId="urn:microsoft.com/office/officeart/2008/layout/LinedList"/>
    <dgm:cxn modelId="{59FE8722-C8DF-4638-AFFF-B7F16D1C8223}" type="presParOf" srcId="{E176C2F7-64BE-423D-AB82-E6596D9CDFB2}" destId="{CB6C12D9-C197-4DD1-B170-5C436A097F4F}" srcOrd="1" destOrd="0" presId="urn:microsoft.com/office/officeart/2008/layout/LinedList"/>
    <dgm:cxn modelId="{5A6C9EC4-D31C-41D0-B709-9B6FBF241E6F}" type="presParOf" srcId="{DA601022-8825-4C86-9249-224BAD07815B}" destId="{05987A23-8B37-4334-839F-B898D35C42E3}" srcOrd="4" destOrd="0" presId="urn:microsoft.com/office/officeart/2008/layout/LinedList"/>
    <dgm:cxn modelId="{61AD67C0-36B2-4624-A2FC-837C9427FD18}" type="presParOf" srcId="{DA601022-8825-4C86-9249-224BAD07815B}" destId="{D130A426-D63C-46CF-B14B-3266C8712BF8}" srcOrd="5" destOrd="0" presId="urn:microsoft.com/office/officeart/2008/layout/LinedList"/>
    <dgm:cxn modelId="{3329DF36-0283-494B-A439-1F4B0D1824E6}" type="presParOf" srcId="{D130A426-D63C-46CF-B14B-3266C8712BF8}" destId="{6FD5467C-F923-4F8E-8FF7-57F79765D96B}" srcOrd="0" destOrd="0" presId="urn:microsoft.com/office/officeart/2008/layout/LinedList"/>
    <dgm:cxn modelId="{9D5FF9DA-8115-4013-AA7F-8CC6B7DC5D63}" type="presParOf" srcId="{D130A426-D63C-46CF-B14B-3266C8712BF8}" destId="{ED9A532C-B6FF-4EAD-8EAF-526FDC2E15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0F4B3-BED1-4911-A649-21947635D2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30FCE35-06C5-4C2E-B731-CC6734A94E8A}">
      <dgm:prSet/>
      <dgm:spPr/>
      <dgm:t>
        <a:bodyPr/>
        <a:lstStyle/>
        <a:p>
          <a:r>
            <a:rPr lang="sv-FI"/>
            <a:t>Den studerande kan själv söka sig till stödåtgärder.</a:t>
          </a:r>
          <a:endParaRPr lang="en-US"/>
        </a:p>
      </dgm:t>
    </dgm:pt>
    <dgm:pt modelId="{6D1096EA-B819-40B5-901E-CEE50F6BD073}" type="parTrans" cxnId="{58B4580B-A05D-474F-8CB2-90075D42D2B7}">
      <dgm:prSet/>
      <dgm:spPr/>
      <dgm:t>
        <a:bodyPr/>
        <a:lstStyle/>
        <a:p>
          <a:endParaRPr lang="en-US"/>
        </a:p>
      </dgm:t>
    </dgm:pt>
    <dgm:pt modelId="{B54370E0-6FC2-42C7-BC13-AE82F634F4E8}" type="sibTrans" cxnId="{58B4580B-A05D-474F-8CB2-90075D42D2B7}">
      <dgm:prSet/>
      <dgm:spPr/>
      <dgm:t>
        <a:bodyPr/>
        <a:lstStyle/>
        <a:p>
          <a:endParaRPr lang="en-US"/>
        </a:p>
      </dgm:t>
    </dgm:pt>
    <dgm:pt modelId="{2A71335A-72E2-4188-AA1D-D7D015EA97BA}">
      <dgm:prSet/>
      <dgm:spPr/>
      <dgm:t>
        <a:bodyPr/>
        <a:lstStyle/>
        <a:p>
          <a:r>
            <a:rPr lang="sv-FI"/>
            <a:t>Den studerande har ingen skyldighet att ta emot stödet. </a:t>
          </a:r>
          <a:endParaRPr lang="en-US"/>
        </a:p>
      </dgm:t>
    </dgm:pt>
    <dgm:pt modelId="{486A2E40-4CE1-49CD-88B1-BD295DF8443F}" type="parTrans" cxnId="{24F1164E-5CB7-49BC-9635-8A61A21A43BD}">
      <dgm:prSet/>
      <dgm:spPr/>
      <dgm:t>
        <a:bodyPr/>
        <a:lstStyle/>
        <a:p>
          <a:endParaRPr lang="en-US"/>
        </a:p>
      </dgm:t>
    </dgm:pt>
    <dgm:pt modelId="{2DD7660A-BD10-40F2-93B0-DFFF4E7999CE}" type="sibTrans" cxnId="{24F1164E-5CB7-49BC-9635-8A61A21A43BD}">
      <dgm:prSet/>
      <dgm:spPr/>
      <dgm:t>
        <a:bodyPr/>
        <a:lstStyle/>
        <a:p>
          <a:endParaRPr lang="en-US"/>
        </a:p>
      </dgm:t>
    </dgm:pt>
    <dgm:pt modelId="{683E9EFC-2756-4F4C-85DB-DEB989515123}">
      <dgm:prSet/>
      <dgm:spPr/>
      <dgm:t>
        <a:bodyPr/>
        <a:lstStyle/>
        <a:p>
          <a:r>
            <a:rPr lang="sv-FI" i="1" dirty="0"/>
            <a:t>”Gymnasieutbildningen grundar sig på den studerandes aktivitet och självständiga roll när det gäller att genomföra studierna.”</a:t>
          </a:r>
        </a:p>
        <a:p>
          <a:r>
            <a:rPr lang="sv-FI" i="1" dirty="0"/>
            <a:t>(Grunderna för gymnasiets läroplan kap 4.2.1)</a:t>
          </a:r>
          <a:endParaRPr lang="en-US" dirty="0"/>
        </a:p>
      </dgm:t>
    </dgm:pt>
    <dgm:pt modelId="{6E6DF2C4-2D29-4CEA-904A-B3D3E2AF16F1}" type="parTrans" cxnId="{AB390F39-7EAF-4E62-BFD1-17FE1288A394}">
      <dgm:prSet/>
      <dgm:spPr/>
      <dgm:t>
        <a:bodyPr/>
        <a:lstStyle/>
        <a:p>
          <a:endParaRPr lang="en-US"/>
        </a:p>
      </dgm:t>
    </dgm:pt>
    <dgm:pt modelId="{3D391118-FB52-4BF1-92B7-5671869BBC42}" type="sibTrans" cxnId="{AB390F39-7EAF-4E62-BFD1-17FE1288A394}">
      <dgm:prSet/>
      <dgm:spPr/>
      <dgm:t>
        <a:bodyPr/>
        <a:lstStyle/>
        <a:p>
          <a:endParaRPr lang="en-US"/>
        </a:p>
      </dgm:t>
    </dgm:pt>
    <dgm:pt modelId="{1732B464-A7BB-4FFB-81DC-89FC00B5E8B7}">
      <dgm:prSet/>
      <dgm:spPr/>
      <dgm:t>
        <a:bodyPr/>
        <a:lstStyle/>
        <a:p>
          <a:r>
            <a:rPr lang="sv-FI" dirty="0"/>
            <a:t>Vi uppmanas stödja de studerande att klara av </a:t>
          </a:r>
          <a:r>
            <a:rPr lang="sv-FI" i="0" dirty="0"/>
            <a:t>självständiga och målinriktade studier.</a:t>
          </a:r>
          <a:endParaRPr lang="en-US" i="0" dirty="0"/>
        </a:p>
      </dgm:t>
    </dgm:pt>
    <dgm:pt modelId="{698E2089-EEFA-41C1-BE66-827B62A7C1FF}" type="parTrans" cxnId="{2BA1F2E9-C59F-4C92-B5E2-AD08FEF2FEA4}">
      <dgm:prSet/>
      <dgm:spPr/>
      <dgm:t>
        <a:bodyPr/>
        <a:lstStyle/>
        <a:p>
          <a:endParaRPr lang="en-US"/>
        </a:p>
      </dgm:t>
    </dgm:pt>
    <dgm:pt modelId="{C6214DDC-53EA-4019-8288-3216E04C6B20}" type="sibTrans" cxnId="{2BA1F2E9-C59F-4C92-B5E2-AD08FEF2FEA4}">
      <dgm:prSet/>
      <dgm:spPr/>
      <dgm:t>
        <a:bodyPr/>
        <a:lstStyle/>
        <a:p>
          <a:endParaRPr lang="en-US"/>
        </a:p>
      </dgm:t>
    </dgm:pt>
    <dgm:pt modelId="{878E9154-9940-465E-A320-461F1763B661}" type="pres">
      <dgm:prSet presAssocID="{C9C0F4B3-BED1-4911-A649-21947635D286}" presName="root" presStyleCnt="0">
        <dgm:presLayoutVars>
          <dgm:dir/>
          <dgm:resizeHandles val="exact"/>
        </dgm:presLayoutVars>
      </dgm:prSet>
      <dgm:spPr/>
    </dgm:pt>
    <dgm:pt modelId="{93E990BA-2399-41FA-AA0A-3A36C55018C5}" type="pres">
      <dgm:prSet presAssocID="{230FCE35-06C5-4C2E-B731-CC6734A94E8A}" presName="compNode" presStyleCnt="0"/>
      <dgm:spPr/>
    </dgm:pt>
    <dgm:pt modelId="{29835DF1-702B-4EAB-AA8D-E35C5D27216F}" type="pres">
      <dgm:prSet presAssocID="{230FCE35-06C5-4C2E-B731-CC6734A94E8A}" presName="bgRect" presStyleLbl="bgShp" presStyleIdx="0" presStyleCnt="4"/>
      <dgm:spPr>
        <a:solidFill>
          <a:schemeClr val="accent3">
            <a:lumMod val="75000"/>
          </a:schemeClr>
        </a:solidFill>
      </dgm:spPr>
    </dgm:pt>
    <dgm:pt modelId="{5B33EB9A-A92C-4AE5-8FE8-A008B3334E95}" type="pres">
      <dgm:prSet presAssocID="{230FCE35-06C5-4C2E-B731-CC6734A94E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89F0E2F-3AB3-46C2-AA10-5F784FA30233}" type="pres">
      <dgm:prSet presAssocID="{230FCE35-06C5-4C2E-B731-CC6734A94E8A}" presName="spaceRect" presStyleCnt="0"/>
      <dgm:spPr/>
    </dgm:pt>
    <dgm:pt modelId="{9C3A80A1-75C3-4C51-BD31-CDC715014BAF}" type="pres">
      <dgm:prSet presAssocID="{230FCE35-06C5-4C2E-B731-CC6734A94E8A}" presName="parTx" presStyleLbl="revTx" presStyleIdx="0" presStyleCnt="4">
        <dgm:presLayoutVars>
          <dgm:chMax val="0"/>
          <dgm:chPref val="0"/>
        </dgm:presLayoutVars>
      </dgm:prSet>
      <dgm:spPr/>
    </dgm:pt>
    <dgm:pt modelId="{2FC945DB-D27E-4F16-ADA1-912C2E031524}" type="pres">
      <dgm:prSet presAssocID="{B54370E0-6FC2-42C7-BC13-AE82F634F4E8}" presName="sibTrans" presStyleCnt="0"/>
      <dgm:spPr/>
    </dgm:pt>
    <dgm:pt modelId="{D0CC0B8C-FDB6-467F-968E-F76F549F36B3}" type="pres">
      <dgm:prSet presAssocID="{2A71335A-72E2-4188-AA1D-D7D015EA97BA}" presName="compNode" presStyleCnt="0"/>
      <dgm:spPr/>
    </dgm:pt>
    <dgm:pt modelId="{1A6FB752-1BFE-4628-AD2C-8B8C65FE20E1}" type="pres">
      <dgm:prSet presAssocID="{2A71335A-72E2-4188-AA1D-D7D015EA97BA}" presName="bgRect" presStyleLbl="bgShp" presStyleIdx="1" presStyleCnt="4"/>
      <dgm:spPr>
        <a:solidFill>
          <a:schemeClr val="accent3">
            <a:lumMod val="75000"/>
          </a:schemeClr>
        </a:solidFill>
      </dgm:spPr>
    </dgm:pt>
    <dgm:pt modelId="{E1F6A9B7-DB43-4A2D-A835-D01113F80CEC}" type="pres">
      <dgm:prSet presAssocID="{2A71335A-72E2-4188-AA1D-D7D015EA97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rum"/>
        </a:ext>
      </dgm:extLst>
    </dgm:pt>
    <dgm:pt modelId="{0750CD86-C8B5-4CD6-B619-A86C88434F75}" type="pres">
      <dgm:prSet presAssocID="{2A71335A-72E2-4188-AA1D-D7D015EA97BA}" presName="spaceRect" presStyleCnt="0"/>
      <dgm:spPr/>
    </dgm:pt>
    <dgm:pt modelId="{A62B3C12-9308-49E7-85DE-52280CCC4BE5}" type="pres">
      <dgm:prSet presAssocID="{2A71335A-72E2-4188-AA1D-D7D015EA97BA}" presName="parTx" presStyleLbl="revTx" presStyleIdx="1" presStyleCnt="4">
        <dgm:presLayoutVars>
          <dgm:chMax val="0"/>
          <dgm:chPref val="0"/>
        </dgm:presLayoutVars>
      </dgm:prSet>
      <dgm:spPr/>
    </dgm:pt>
    <dgm:pt modelId="{0950500A-AAF0-44E0-B0FF-0E905CF00860}" type="pres">
      <dgm:prSet presAssocID="{2DD7660A-BD10-40F2-93B0-DFFF4E7999CE}" presName="sibTrans" presStyleCnt="0"/>
      <dgm:spPr/>
    </dgm:pt>
    <dgm:pt modelId="{1D4E95A2-D2B5-45B0-91FA-885957C67BCC}" type="pres">
      <dgm:prSet presAssocID="{683E9EFC-2756-4F4C-85DB-DEB989515123}" presName="compNode" presStyleCnt="0"/>
      <dgm:spPr/>
    </dgm:pt>
    <dgm:pt modelId="{36B198A5-7925-4F5C-A62C-C3EE2E813DBA}" type="pres">
      <dgm:prSet presAssocID="{683E9EFC-2756-4F4C-85DB-DEB989515123}" presName="bgRect" presStyleLbl="bgShp" presStyleIdx="2" presStyleCnt="4"/>
      <dgm:spPr>
        <a:solidFill>
          <a:schemeClr val="accent3">
            <a:lumMod val="75000"/>
          </a:schemeClr>
        </a:solidFill>
      </dgm:spPr>
    </dgm:pt>
    <dgm:pt modelId="{950A4E79-F491-436C-BC4B-89CF0C13D1E2}" type="pres">
      <dgm:prSet presAssocID="{683E9EFC-2756-4F4C-85DB-DEB9895151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C70048B8-2406-4D39-B4FB-32AAD88D4CC5}" type="pres">
      <dgm:prSet presAssocID="{683E9EFC-2756-4F4C-85DB-DEB989515123}" presName="spaceRect" presStyleCnt="0"/>
      <dgm:spPr/>
    </dgm:pt>
    <dgm:pt modelId="{6AFD8623-D3B4-4B58-A32B-529C61ADC815}" type="pres">
      <dgm:prSet presAssocID="{683E9EFC-2756-4F4C-85DB-DEB989515123}" presName="parTx" presStyleLbl="revTx" presStyleIdx="2" presStyleCnt="4">
        <dgm:presLayoutVars>
          <dgm:chMax val="0"/>
          <dgm:chPref val="0"/>
        </dgm:presLayoutVars>
      </dgm:prSet>
      <dgm:spPr/>
    </dgm:pt>
    <dgm:pt modelId="{84A696B1-8911-47B5-9C4D-4BB384B200D8}" type="pres">
      <dgm:prSet presAssocID="{3D391118-FB52-4BF1-92B7-5671869BBC42}" presName="sibTrans" presStyleCnt="0"/>
      <dgm:spPr/>
    </dgm:pt>
    <dgm:pt modelId="{2FD7BF00-3422-4540-81EE-3EE7207F3F55}" type="pres">
      <dgm:prSet presAssocID="{1732B464-A7BB-4FFB-81DC-89FC00B5E8B7}" presName="compNode" presStyleCnt="0"/>
      <dgm:spPr/>
    </dgm:pt>
    <dgm:pt modelId="{07A764A1-B7DC-47D2-A803-A81F1317A894}" type="pres">
      <dgm:prSet presAssocID="{1732B464-A7BB-4FFB-81DC-89FC00B5E8B7}" presName="bgRect" presStyleLbl="bgShp" presStyleIdx="3" presStyleCnt="4"/>
      <dgm:spPr>
        <a:solidFill>
          <a:schemeClr val="accent3">
            <a:lumMod val="75000"/>
          </a:schemeClr>
        </a:solidFill>
      </dgm:spPr>
    </dgm:pt>
    <dgm:pt modelId="{0F6B3D17-C5B9-4BDD-875B-071BC53DC850}" type="pres">
      <dgm:prSet presAssocID="{1732B464-A7BB-4FFB-81DC-89FC00B5E8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902DC88-E906-47B6-A65B-268D569FF5E4}" type="pres">
      <dgm:prSet presAssocID="{1732B464-A7BB-4FFB-81DC-89FC00B5E8B7}" presName="spaceRect" presStyleCnt="0"/>
      <dgm:spPr/>
    </dgm:pt>
    <dgm:pt modelId="{15C3F320-97AE-4037-8B41-C9FC8F506A88}" type="pres">
      <dgm:prSet presAssocID="{1732B464-A7BB-4FFB-81DC-89FC00B5E8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8B4580B-A05D-474F-8CB2-90075D42D2B7}" srcId="{C9C0F4B3-BED1-4911-A649-21947635D286}" destId="{230FCE35-06C5-4C2E-B731-CC6734A94E8A}" srcOrd="0" destOrd="0" parTransId="{6D1096EA-B819-40B5-901E-CEE50F6BD073}" sibTransId="{B54370E0-6FC2-42C7-BC13-AE82F634F4E8}"/>
    <dgm:cxn modelId="{AB390F39-7EAF-4E62-BFD1-17FE1288A394}" srcId="{C9C0F4B3-BED1-4911-A649-21947635D286}" destId="{683E9EFC-2756-4F4C-85DB-DEB989515123}" srcOrd="2" destOrd="0" parTransId="{6E6DF2C4-2D29-4CEA-904A-B3D3E2AF16F1}" sibTransId="{3D391118-FB52-4BF1-92B7-5671869BBC42}"/>
    <dgm:cxn modelId="{DEF8545B-20E8-4344-B011-5AB33D75E580}" type="presOf" srcId="{230FCE35-06C5-4C2E-B731-CC6734A94E8A}" destId="{9C3A80A1-75C3-4C51-BD31-CDC715014BAF}" srcOrd="0" destOrd="0" presId="urn:microsoft.com/office/officeart/2018/2/layout/IconVerticalSolidList"/>
    <dgm:cxn modelId="{AAAD1844-BB8A-4D9D-96D1-305761AA528C}" type="presOf" srcId="{1732B464-A7BB-4FFB-81DC-89FC00B5E8B7}" destId="{15C3F320-97AE-4037-8B41-C9FC8F506A88}" srcOrd="0" destOrd="0" presId="urn:microsoft.com/office/officeart/2018/2/layout/IconVerticalSolidList"/>
    <dgm:cxn modelId="{EA004645-5241-4214-8238-080F68BDAE33}" type="presOf" srcId="{683E9EFC-2756-4F4C-85DB-DEB989515123}" destId="{6AFD8623-D3B4-4B58-A32B-529C61ADC815}" srcOrd="0" destOrd="0" presId="urn:microsoft.com/office/officeart/2018/2/layout/IconVerticalSolidList"/>
    <dgm:cxn modelId="{24F1164E-5CB7-49BC-9635-8A61A21A43BD}" srcId="{C9C0F4B3-BED1-4911-A649-21947635D286}" destId="{2A71335A-72E2-4188-AA1D-D7D015EA97BA}" srcOrd="1" destOrd="0" parTransId="{486A2E40-4CE1-49CD-88B1-BD295DF8443F}" sibTransId="{2DD7660A-BD10-40F2-93B0-DFFF4E7999CE}"/>
    <dgm:cxn modelId="{536DDFC7-1B3E-4359-A4B1-055307B8DD39}" type="presOf" srcId="{2A71335A-72E2-4188-AA1D-D7D015EA97BA}" destId="{A62B3C12-9308-49E7-85DE-52280CCC4BE5}" srcOrd="0" destOrd="0" presId="urn:microsoft.com/office/officeart/2018/2/layout/IconVerticalSolidList"/>
    <dgm:cxn modelId="{2BA1F2E9-C59F-4C92-B5E2-AD08FEF2FEA4}" srcId="{C9C0F4B3-BED1-4911-A649-21947635D286}" destId="{1732B464-A7BB-4FFB-81DC-89FC00B5E8B7}" srcOrd="3" destOrd="0" parTransId="{698E2089-EEFA-41C1-BE66-827B62A7C1FF}" sibTransId="{C6214DDC-53EA-4019-8288-3216E04C6B20}"/>
    <dgm:cxn modelId="{ED80BCFA-3E93-4BAC-9321-0C8A65CEFC26}" type="presOf" srcId="{C9C0F4B3-BED1-4911-A649-21947635D286}" destId="{878E9154-9940-465E-A320-461F1763B661}" srcOrd="0" destOrd="0" presId="urn:microsoft.com/office/officeart/2018/2/layout/IconVerticalSolidList"/>
    <dgm:cxn modelId="{4CA4931E-B8F6-4440-9D90-0115AD52DEE7}" type="presParOf" srcId="{878E9154-9940-465E-A320-461F1763B661}" destId="{93E990BA-2399-41FA-AA0A-3A36C55018C5}" srcOrd="0" destOrd="0" presId="urn:microsoft.com/office/officeart/2018/2/layout/IconVerticalSolidList"/>
    <dgm:cxn modelId="{09F679AC-1171-4C5B-BFA2-04834505C14A}" type="presParOf" srcId="{93E990BA-2399-41FA-AA0A-3A36C55018C5}" destId="{29835DF1-702B-4EAB-AA8D-E35C5D27216F}" srcOrd="0" destOrd="0" presId="urn:microsoft.com/office/officeart/2018/2/layout/IconVerticalSolidList"/>
    <dgm:cxn modelId="{F3B88B1B-0182-43C7-B234-FE1D36E69B8A}" type="presParOf" srcId="{93E990BA-2399-41FA-AA0A-3A36C55018C5}" destId="{5B33EB9A-A92C-4AE5-8FE8-A008B3334E95}" srcOrd="1" destOrd="0" presId="urn:microsoft.com/office/officeart/2018/2/layout/IconVerticalSolidList"/>
    <dgm:cxn modelId="{F7CF5817-A1E6-488B-BCD8-7D7DCF091D98}" type="presParOf" srcId="{93E990BA-2399-41FA-AA0A-3A36C55018C5}" destId="{189F0E2F-3AB3-46C2-AA10-5F784FA30233}" srcOrd="2" destOrd="0" presId="urn:microsoft.com/office/officeart/2018/2/layout/IconVerticalSolidList"/>
    <dgm:cxn modelId="{B421359A-3E5D-47B3-82C8-8B3B1523D188}" type="presParOf" srcId="{93E990BA-2399-41FA-AA0A-3A36C55018C5}" destId="{9C3A80A1-75C3-4C51-BD31-CDC715014BAF}" srcOrd="3" destOrd="0" presId="urn:microsoft.com/office/officeart/2018/2/layout/IconVerticalSolidList"/>
    <dgm:cxn modelId="{00C2B129-8FC0-47C1-B580-213F87DFEC02}" type="presParOf" srcId="{878E9154-9940-465E-A320-461F1763B661}" destId="{2FC945DB-D27E-4F16-ADA1-912C2E031524}" srcOrd="1" destOrd="0" presId="urn:microsoft.com/office/officeart/2018/2/layout/IconVerticalSolidList"/>
    <dgm:cxn modelId="{349C47CB-7032-499C-A5B9-DEF6A2356319}" type="presParOf" srcId="{878E9154-9940-465E-A320-461F1763B661}" destId="{D0CC0B8C-FDB6-467F-968E-F76F549F36B3}" srcOrd="2" destOrd="0" presId="urn:microsoft.com/office/officeart/2018/2/layout/IconVerticalSolidList"/>
    <dgm:cxn modelId="{70C768A9-9B04-46AE-9117-0F2D2E93FE07}" type="presParOf" srcId="{D0CC0B8C-FDB6-467F-968E-F76F549F36B3}" destId="{1A6FB752-1BFE-4628-AD2C-8B8C65FE20E1}" srcOrd="0" destOrd="0" presId="urn:microsoft.com/office/officeart/2018/2/layout/IconVerticalSolidList"/>
    <dgm:cxn modelId="{A84CE862-8ED7-4D81-A199-C76B3EE59B28}" type="presParOf" srcId="{D0CC0B8C-FDB6-467F-968E-F76F549F36B3}" destId="{E1F6A9B7-DB43-4A2D-A835-D01113F80CEC}" srcOrd="1" destOrd="0" presId="urn:microsoft.com/office/officeart/2018/2/layout/IconVerticalSolidList"/>
    <dgm:cxn modelId="{F0BA13E9-31B8-4EB1-868C-C1898985F818}" type="presParOf" srcId="{D0CC0B8C-FDB6-467F-968E-F76F549F36B3}" destId="{0750CD86-C8B5-4CD6-B619-A86C88434F75}" srcOrd="2" destOrd="0" presId="urn:microsoft.com/office/officeart/2018/2/layout/IconVerticalSolidList"/>
    <dgm:cxn modelId="{9469B320-5DAB-4CC3-9497-D41CE3923BF9}" type="presParOf" srcId="{D0CC0B8C-FDB6-467F-968E-F76F549F36B3}" destId="{A62B3C12-9308-49E7-85DE-52280CCC4BE5}" srcOrd="3" destOrd="0" presId="urn:microsoft.com/office/officeart/2018/2/layout/IconVerticalSolidList"/>
    <dgm:cxn modelId="{4B782370-DAEF-4715-8253-7C4B0CB182DB}" type="presParOf" srcId="{878E9154-9940-465E-A320-461F1763B661}" destId="{0950500A-AAF0-44E0-B0FF-0E905CF00860}" srcOrd="3" destOrd="0" presId="urn:microsoft.com/office/officeart/2018/2/layout/IconVerticalSolidList"/>
    <dgm:cxn modelId="{56E341E3-8F26-4FF2-B7D0-03EFC66383CD}" type="presParOf" srcId="{878E9154-9940-465E-A320-461F1763B661}" destId="{1D4E95A2-D2B5-45B0-91FA-885957C67BCC}" srcOrd="4" destOrd="0" presId="urn:microsoft.com/office/officeart/2018/2/layout/IconVerticalSolidList"/>
    <dgm:cxn modelId="{0C67700D-E865-413F-B718-ADB54CDDBF00}" type="presParOf" srcId="{1D4E95A2-D2B5-45B0-91FA-885957C67BCC}" destId="{36B198A5-7925-4F5C-A62C-C3EE2E813DBA}" srcOrd="0" destOrd="0" presId="urn:microsoft.com/office/officeart/2018/2/layout/IconVerticalSolidList"/>
    <dgm:cxn modelId="{2F49234B-62FB-472F-B64F-C95ED29F84BF}" type="presParOf" srcId="{1D4E95A2-D2B5-45B0-91FA-885957C67BCC}" destId="{950A4E79-F491-436C-BC4B-89CF0C13D1E2}" srcOrd="1" destOrd="0" presId="urn:microsoft.com/office/officeart/2018/2/layout/IconVerticalSolidList"/>
    <dgm:cxn modelId="{DA3DFC17-AEE7-4A19-B140-6769DF38655F}" type="presParOf" srcId="{1D4E95A2-D2B5-45B0-91FA-885957C67BCC}" destId="{C70048B8-2406-4D39-B4FB-32AAD88D4CC5}" srcOrd="2" destOrd="0" presId="urn:microsoft.com/office/officeart/2018/2/layout/IconVerticalSolidList"/>
    <dgm:cxn modelId="{D43C8FA1-C8A1-4F8D-9839-1BD12DF3A28F}" type="presParOf" srcId="{1D4E95A2-D2B5-45B0-91FA-885957C67BCC}" destId="{6AFD8623-D3B4-4B58-A32B-529C61ADC815}" srcOrd="3" destOrd="0" presId="urn:microsoft.com/office/officeart/2018/2/layout/IconVerticalSolidList"/>
    <dgm:cxn modelId="{8E44748C-845A-4396-8D7E-8E27F09B2630}" type="presParOf" srcId="{878E9154-9940-465E-A320-461F1763B661}" destId="{84A696B1-8911-47B5-9C4D-4BB384B200D8}" srcOrd="5" destOrd="0" presId="urn:microsoft.com/office/officeart/2018/2/layout/IconVerticalSolidList"/>
    <dgm:cxn modelId="{C36A10E4-00B8-4E69-AA58-4092BFC6002C}" type="presParOf" srcId="{878E9154-9940-465E-A320-461F1763B661}" destId="{2FD7BF00-3422-4540-81EE-3EE7207F3F55}" srcOrd="6" destOrd="0" presId="urn:microsoft.com/office/officeart/2018/2/layout/IconVerticalSolidList"/>
    <dgm:cxn modelId="{FC54D77F-C5B7-4F09-A40D-7434C9781606}" type="presParOf" srcId="{2FD7BF00-3422-4540-81EE-3EE7207F3F55}" destId="{07A764A1-B7DC-47D2-A803-A81F1317A894}" srcOrd="0" destOrd="0" presId="urn:microsoft.com/office/officeart/2018/2/layout/IconVerticalSolidList"/>
    <dgm:cxn modelId="{2B5FE8D8-CD4A-4E02-8430-3DCCC313A6B0}" type="presParOf" srcId="{2FD7BF00-3422-4540-81EE-3EE7207F3F55}" destId="{0F6B3D17-C5B9-4BDD-875B-071BC53DC850}" srcOrd="1" destOrd="0" presId="urn:microsoft.com/office/officeart/2018/2/layout/IconVerticalSolidList"/>
    <dgm:cxn modelId="{5C51D040-F371-4209-A453-E3C670AA0175}" type="presParOf" srcId="{2FD7BF00-3422-4540-81EE-3EE7207F3F55}" destId="{9902DC88-E906-47B6-A65B-268D569FF5E4}" srcOrd="2" destOrd="0" presId="urn:microsoft.com/office/officeart/2018/2/layout/IconVerticalSolidList"/>
    <dgm:cxn modelId="{F287C673-5B55-4DF3-AD26-6FD4EB35F5D5}" type="presParOf" srcId="{2FD7BF00-3422-4540-81EE-3EE7207F3F55}" destId="{15C3F320-97AE-4037-8B41-C9FC8F506A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CCB1A-BECC-40A3-84CB-3135FE15214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2CF2FE-7A9A-4CF7-B96C-B3AB281C36A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FI" b="1" dirty="0"/>
            <a:t>Ämnesläraren:</a:t>
          </a:r>
          <a:endParaRPr lang="en-US" dirty="0"/>
        </a:p>
      </dgm:t>
    </dgm:pt>
    <dgm:pt modelId="{D81D2821-C972-4B08-9A45-92F0481D4895}" type="parTrans" cxnId="{25258F83-6EF6-48FA-9CB9-957BD37AC555}">
      <dgm:prSet/>
      <dgm:spPr/>
      <dgm:t>
        <a:bodyPr/>
        <a:lstStyle/>
        <a:p>
          <a:endParaRPr lang="en-US"/>
        </a:p>
      </dgm:t>
    </dgm:pt>
    <dgm:pt modelId="{2351AB3C-0AAC-466D-8644-74DD4F40FDA5}" type="sibTrans" cxnId="{25258F83-6EF6-48FA-9CB9-957BD37AC555}">
      <dgm:prSet/>
      <dgm:spPr/>
      <dgm:t>
        <a:bodyPr/>
        <a:lstStyle/>
        <a:p>
          <a:endParaRPr lang="en-US"/>
        </a:p>
      </dgm:t>
    </dgm:pt>
    <dgm:pt modelId="{CD22A84B-4631-4DAA-AF87-C1FBBADA0A27}">
      <dgm:prSet/>
      <dgm:spPr/>
      <dgm:t>
        <a:bodyPr/>
        <a:lstStyle/>
        <a:p>
          <a:r>
            <a:rPr lang="sv-FI" b="1" dirty="0"/>
            <a:t>Ska beakta den studerandes behov av stöd vid planeringen </a:t>
          </a:r>
          <a:r>
            <a:rPr lang="sv-FI" dirty="0"/>
            <a:t>av lektionerna när det gäller undervisningsarrangemangen, till exempel:</a:t>
          </a:r>
          <a:endParaRPr lang="en-US" dirty="0"/>
        </a:p>
      </dgm:t>
    </dgm:pt>
    <dgm:pt modelId="{25C4AEC5-1CC9-4702-A722-618915AAA25E}" type="parTrans" cxnId="{EB38B1D0-A4C4-4928-9F6E-19E4DED2009D}">
      <dgm:prSet/>
      <dgm:spPr/>
      <dgm:t>
        <a:bodyPr/>
        <a:lstStyle/>
        <a:p>
          <a:endParaRPr lang="en-US"/>
        </a:p>
      </dgm:t>
    </dgm:pt>
    <dgm:pt modelId="{8E3D0FCE-764F-4769-B623-494E106AD1F2}" type="sibTrans" cxnId="{EB38B1D0-A4C4-4928-9F6E-19E4DED2009D}">
      <dgm:prSet/>
      <dgm:spPr/>
      <dgm:t>
        <a:bodyPr/>
        <a:lstStyle/>
        <a:p>
          <a:endParaRPr lang="en-US"/>
        </a:p>
      </dgm:t>
    </dgm:pt>
    <dgm:pt modelId="{4AA4BCC5-43BC-44F1-A985-3FE593A25EEB}">
      <dgm:prSet/>
      <dgm:spPr/>
      <dgm:t>
        <a:bodyPr/>
        <a:lstStyle/>
        <a:p>
          <a:r>
            <a:rPr lang="sv-FI" dirty="0"/>
            <a:t>välja mångsidiga undervisningsmetoder och differentiera undervisningen och i bedömningen</a:t>
          </a:r>
          <a:endParaRPr lang="en-US" dirty="0"/>
        </a:p>
      </dgm:t>
    </dgm:pt>
    <dgm:pt modelId="{2E1283F3-5147-4E41-BFA6-C0FD0F77C7F9}" type="parTrans" cxnId="{37AF2F5E-16E2-426F-90CD-9FAB2F127813}">
      <dgm:prSet/>
      <dgm:spPr/>
      <dgm:t>
        <a:bodyPr/>
        <a:lstStyle/>
        <a:p>
          <a:endParaRPr lang="en-US"/>
        </a:p>
      </dgm:t>
    </dgm:pt>
    <dgm:pt modelId="{39E62A4D-A100-4C27-970F-F79A5519C381}" type="sibTrans" cxnId="{37AF2F5E-16E2-426F-90CD-9FAB2F127813}">
      <dgm:prSet/>
      <dgm:spPr/>
      <dgm:t>
        <a:bodyPr/>
        <a:lstStyle/>
        <a:p>
          <a:endParaRPr lang="en-US"/>
        </a:p>
      </dgm:t>
    </dgm:pt>
    <dgm:pt modelId="{2FA3E167-78FB-43A5-93CF-589C02AAA179}">
      <dgm:prSet/>
      <dgm:spPr/>
      <dgm:t>
        <a:bodyPr/>
        <a:lstStyle/>
        <a:p>
          <a:r>
            <a:rPr lang="sv-FI" dirty="0"/>
            <a:t>Studiestrategier i det egna ämnet</a:t>
          </a:r>
          <a:endParaRPr lang="en-US" dirty="0"/>
        </a:p>
      </dgm:t>
    </dgm:pt>
    <dgm:pt modelId="{9D4F7DE1-C270-4AB1-805A-365C00AA2AB7}" type="parTrans" cxnId="{E0D9FE66-204B-4147-8B8B-E294E00DE893}">
      <dgm:prSet/>
      <dgm:spPr/>
      <dgm:t>
        <a:bodyPr/>
        <a:lstStyle/>
        <a:p>
          <a:endParaRPr lang="en-US"/>
        </a:p>
      </dgm:t>
    </dgm:pt>
    <dgm:pt modelId="{9841F126-C3B4-4F3C-9612-859797049E1B}" type="sibTrans" cxnId="{E0D9FE66-204B-4147-8B8B-E294E00DE893}">
      <dgm:prSet/>
      <dgm:spPr/>
      <dgm:t>
        <a:bodyPr/>
        <a:lstStyle/>
        <a:p>
          <a:endParaRPr lang="en-US"/>
        </a:p>
      </dgm:t>
    </dgm:pt>
    <dgm:pt modelId="{0089BE82-6EE7-4FE5-A597-081B37202A2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FI" b="1" dirty="0"/>
            <a:t>Specialläraren: </a:t>
          </a:r>
          <a:endParaRPr lang="en-US" dirty="0"/>
        </a:p>
      </dgm:t>
    </dgm:pt>
    <dgm:pt modelId="{13F673F7-243F-4B83-ABA8-7250D718D657}" type="parTrans" cxnId="{B4E9DBAB-100C-4CC4-8D98-95C434E9B729}">
      <dgm:prSet/>
      <dgm:spPr/>
      <dgm:t>
        <a:bodyPr/>
        <a:lstStyle/>
        <a:p>
          <a:endParaRPr lang="en-US"/>
        </a:p>
      </dgm:t>
    </dgm:pt>
    <dgm:pt modelId="{C393A074-7B9F-405C-88AE-43E1B5A1F465}" type="sibTrans" cxnId="{B4E9DBAB-100C-4CC4-8D98-95C434E9B729}">
      <dgm:prSet/>
      <dgm:spPr/>
      <dgm:t>
        <a:bodyPr/>
        <a:lstStyle/>
        <a:p>
          <a:endParaRPr lang="en-US"/>
        </a:p>
      </dgm:t>
    </dgm:pt>
    <dgm:pt modelId="{7867D5C4-1D24-4494-8C43-2095140AEE3F}">
      <dgm:prSet/>
      <dgm:spPr/>
      <dgm:t>
        <a:bodyPr/>
        <a:lstStyle/>
        <a:p>
          <a:r>
            <a:rPr lang="sv-FI" dirty="0"/>
            <a:t>Samtal om stödbehov</a:t>
          </a:r>
          <a:endParaRPr lang="en-US" dirty="0"/>
        </a:p>
      </dgm:t>
    </dgm:pt>
    <dgm:pt modelId="{85AC29BA-DCA7-4463-BD9F-A3A7EFD8A823}" type="parTrans" cxnId="{51DB6574-9BB6-4EAF-BE00-B16898615750}">
      <dgm:prSet/>
      <dgm:spPr/>
      <dgm:t>
        <a:bodyPr/>
        <a:lstStyle/>
        <a:p>
          <a:endParaRPr lang="en-US"/>
        </a:p>
      </dgm:t>
    </dgm:pt>
    <dgm:pt modelId="{10991AE8-882C-44D7-89C9-AD75AE7B1BC0}" type="sibTrans" cxnId="{51DB6574-9BB6-4EAF-BE00-B16898615750}">
      <dgm:prSet/>
      <dgm:spPr/>
      <dgm:t>
        <a:bodyPr/>
        <a:lstStyle/>
        <a:p>
          <a:endParaRPr lang="en-US"/>
        </a:p>
      </dgm:t>
    </dgm:pt>
    <dgm:pt modelId="{41A96EA5-8898-451D-AB06-4EAC6A4074CF}">
      <dgm:prSet/>
      <dgm:spPr/>
      <dgm:t>
        <a:bodyPr/>
        <a:lstStyle/>
        <a:p>
          <a:r>
            <a:rPr lang="sv-FI" dirty="0"/>
            <a:t>Kartläggning av läs- och skrivförmåga</a:t>
          </a:r>
          <a:endParaRPr lang="en-US" dirty="0"/>
        </a:p>
      </dgm:t>
    </dgm:pt>
    <dgm:pt modelId="{6F8D230E-F84E-40E9-B9D4-59BB2454D425}" type="parTrans" cxnId="{D0E78945-2886-4FE8-A2D0-1B3837E64362}">
      <dgm:prSet/>
      <dgm:spPr/>
      <dgm:t>
        <a:bodyPr/>
        <a:lstStyle/>
        <a:p>
          <a:endParaRPr lang="en-US"/>
        </a:p>
      </dgm:t>
    </dgm:pt>
    <dgm:pt modelId="{4EF631AD-CECE-41C1-B572-7579C574CFCB}" type="sibTrans" cxnId="{D0E78945-2886-4FE8-A2D0-1B3837E64362}">
      <dgm:prSet/>
      <dgm:spPr/>
      <dgm:t>
        <a:bodyPr/>
        <a:lstStyle/>
        <a:p>
          <a:endParaRPr lang="en-US"/>
        </a:p>
      </dgm:t>
    </dgm:pt>
    <dgm:pt modelId="{67F1143B-815F-4565-B2AF-8B322C7FBC8E}">
      <dgm:prSet/>
      <dgm:spPr/>
      <dgm:t>
        <a:bodyPr/>
        <a:lstStyle/>
        <a:p>
          <a:r>
            <a:rPr lang="sv-FI" dirty="0"/>
            <a:t>Undervisning, stöd och handledning:</a:t>
          </a:r>
          <a:endParaRPr lang="en-US" dirty="0"/>
        </a:p>
      </dgm:t>
    </dgm:pt>
    <dgm:pt modelId="{7F2C0B13-5CAD-4943-8EDA-5FED0C84CC78}" type="parTrans" cxnId="{D3A9BB3F-AAC2-4692-B720-8F99B1CE6F21}">
      <dgm:prSet/>
      <dgm:spPr/>
      <dgm:t>
        <a:bodyPr/>
        <a:lstStyle/>
        <a:p>
          <a:endParaRPr lang="en-US"/>
        </a:p>
      </dgm:t>
    </dgm:pt>
    <dgm:pt modelId="{5D4EC73C-D47D-48CF-B85D-C4A62A66BF33}" type="sibTrans" cxnId="{D3A9BB3F-AAC2-4692-B720-8F99B1CE6F21}">
      <dgm:prSet/>
      <dgm:spPr/>
      <dgm:t>
        <a:bodyPr/>
        <a:lstStyle/>
        <a:p>
          <a:endParaRPr lang="en-US"/>
        </a:p>
      </dgm:t>
    </dgm:pt>
    <dgm:pt modelId="{170AB72B-0D04-4345-A3CB-7197DE1560A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v-FI" dirty="0"/>
            <a:t>Studiefärdigheter och strukturering av helheter</a:t>
          </a:r>
          <a:endParaRPr lang="en-US" dirty="0"/>
        </a:p>
      </dgm:t>
    </dgm:pt>
    <dgm:pt modelId="{53D92165-4ADB-4B96-B41D-225AAB1FC8CC}" type="parTrans" cxnId="{20A4317E-D42E-413B-B4E8-BBA068860FE8}">
      <dgm:prSet/>
      <dgm:spPr/>
      <dgm:t>
        <a:bodyPr/>
        <a:lstStyle/>
        <a:p>
          <a:endParaRPr lang="en-US"/>
        </a:p>
      </dgm:t>
    </dgm:pt>
    <dgm:pt modelId="{1C768EBA-3E96-497A-A1B3-B1B5CE83BCBE}" type="sibTrans" cxnId="{20A4317E-D42E-413B-B4E8-BBA068860FE8}">
      <dgm:prSet/>
      <dgm:spPr/>
      <dgm:t>
        <a:bodyPr/>
        <a:lstStyle/>
        <a:p>
          <a:endParaRPr lang="en-US"/>
        </a:p>
      </dgm:t>
    </dgm:pt>
    <dgm:pt modelId="{08D2400D-9A50-4483-9514-0A052026A62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v-FI" dirty="0"/>
            <a:t>Schemaläggning</a:t>
          </a:r>
          <a:endParaRPr lang="en-US" dirty="0"/>
        </a:p>
      </dgm:t>
    </dgm:pt>
    <dgm:pt modelId="{DE01C9A3-E65D-4DD7-AF8E-52E0CA8D0F5C}" type="parTrans" cxnId="{DBFF2C91-1C77-4770-ACE9-E762BDE5080F}">
      <dgm:prSet/>
      <dgm:spPr/>
      <dgm:t>
        <a:bodyPr/>
        <a:lstStyle/>
        <a:p>
          <a:endParaRPr lang="en-US"/>
        </a:p>
      </dgm:t>
    </dgm:pt>
    <dgm:pt modelId="{24BEC5B2-4897-4B40-A7E0-EDCD00C4BD15}" type="sibTrans" cxnId="{DBFF2C91-1C77-4770-ACE9-E762BDE5080F}">
      <dgm:prSet/>
      <dgm:spPr/>
      <dgm:t>
        <a:bodyPr/>
        <a:lstStyle/>
        <a:p>
          <a:endParaRPr lang="en-US"/>
        </a:p>
      </dgm:t>
    </dgm:pt>
    <dgm:pt modelId="{9D093B9D-6746-4F35-9FA1-BB87F2936C2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v-FI" dirty="0"/>
            <a:t>Färdigställande av uppgifter</a:t>
          </a:r>
          <a:endParaRPr lang="en-US" dirty="0"/>
        </a:p>
      </dgm:t>
    </dgm:pt>
    <dgm:pt modelId="{50DA44CE-2DD9-4685-92B5-7271BA46C982}" type="parTrans" cxnId="{6A28D923-8BAB-4187-B79B-46A954203E62}">
      <dgm:prSet/>
      <dgm:spPr/>
      <dgm:t>
        <a:bodyPr/>
        <a:lstStyle/>
        <a:p>
          <a:endParaRPr lang="en-US"/>
        </a:p>
      </dgm:t>
    </dgm:pt>
    <dgm:pt modelId="{3DE9855D-532B-4ECE-840A-F342F68E7ACD}" type="sibTrans" cxnId="{6A28D923-8BAB-4187-B79B-46A954203E62}">
      <dgm:prSet/>
      <dgm:spPr/>
      <dgm:t>
        <a:bodyPr/>
        <a:lstStyle/>
        <a:p>
          <a:endParaRPr lang="en-US"/>
        </a:p>
      </dgm:t>
    </dgm:pt>
    <dgm:pt modelId="{7F29E308-C9C8-4BEE-AA49-AB6E3736FEE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v-FI" dirty="0"/>
            <a:t>Stödja till självständiga och målinriktade studier. </a:t>
          </a:r>
          <a:endParaRPr lang="en-US" dirty="0"/>
        </a:p>
      </dgm:t>
    </dgm:pt>
    <dgm:pt modelId="{2D57551C-1CC9-4FAD-B3DC-E622BBC32B12}" type="parTrans" cxnId="{FDAF8077-6601-4C2C-8BB8-9B3D5588D99E}">
      <dgm:prSet/>
      <dgm:spPr/>
      <dgm:t>
        <a:bodyPr/>
        <a:lstStyle/>
        <a:p>
          <a:endParaRPr lang="en-US"/>
        </a:p>
      </dgm:t>
    </dgm:pt>
    <dgm:pt modelId="{F99CE9D3-3121-4073-BB38-CF71D9D2A927}" type="sibTrans" cxnId="{FDAF8077-6601-4C2C-8BB8-9B3D5588D99E}">
      <dgm:prSet/>
      <dgm:spPr/>
      <dgm:t>
        <a:bodyPr/>
        <a:lstStyle/>
        <a:p>
          <a:endParaRPr lang="en-US"/>
        </a:p>
      </dgm:t>
    </dgm:pt>
    <dgm:pt modelId="{B1656A9A-B33B-46B9-95DE-B48CC6AF8A00}">
      <dgm:prSet/>
      <dgm:spPr/>
      <dgm:t>
        <a:bodyPr/>
        <a:lstStyle/>
        <a:p>
          <a:r>
            <a:rPr lang="sv-FI" dirty="0"/>
            <a:t>Samarbetar vid behov med studerandevården.</a:t>
          </a:r>
        </a:p>
      </dgm:t>
    </dgm:pt>
    <dgm:pt modelId="{93D42ED2-5B23-4B3C-B3BE-D09D5EC3D298}" type="parTrans" cxnId="{AC909FA3-6A7E-4D44-BBC4-F4FDDDF756F7}">
      <dgm:prSet/>
      <dgm:spPr/>
      <dgm:t>
        <a:bodyPr/>
        <a:lstStyle/>
        <a:p>
          <a:endParaRPr lang="sv-FI"/>
        </a:p>
      </dgm:t>
    </dgm:pt>
    <dgm:pt modelId="{4BB6CFC2-E071-452E-BFC5-911649B49A75}" type="sibTrans" cxnId="{AC909FA3-6A7E-4D44-BBC4-F4FDDDF756F7}">
      <dgm:prSet/>
      <dgm:spPr/>
      <dgm:t>
        <a:bodyPr/>
        <a:lstStyle/>
        <a:p>
          <a:endParaRPr lang="sv-FI"/>
        </a:p>
      </dgm:t>
    </dgm:pt>
    <dgm:pt modelId="{DF94708F-BA88-44A5-9CE8-29032CCA28E1}">
      <dgm:prSet/>
      <dgm:spPr/>
      <dgm:t>
        <a:bodyPr/>
        <a:lstStyle/>
        <a:p>
          <a:r>
            <a:rPr lang="sv-FI" dirty="0"/>
            <a:t>Större fokus på tydlighet och struktur</a:t>
          </a:r>
          <a:endParaRPr lang="en-US" dirty="0"/>
        </a:p>
      </dgm:t>
    </dgm:pt>
    <dgm:pt modelId="{44C56A47-D8D7-4AB7-8EF0-E19BA81131CE}" type="parTrans" cxnId="{8587E42D-50F7-4B16-A53A-7DF33D1E6D07}">
      <dgm:prSet/>
      <dgm:spPr/>
    </dgm:pt>
    <dgm:pt modelId="{846AB4DC-8240-4AD0-9C8C-0EA3B7EC393F}" type="sibTrans" cxnId="{8587E42D-50F7-4B16-A53A-7DF33D1E6D07}">
      <dgm:prSet/>
      <dgm:spPr/>
    </dgm:pt>
    <dgm:pt modelId="{F6771ECF-148C-439B-98E7-BEB52D48E563}">
      <dgm:prSet/>
      <dgm:spPr/>
      <dgm:t>
        <a:bodyPr/>
        <a:lstStyle/>
        <a:p>
          <a:r>
            <a:rPr lang="en-US" dirty="0" err="1"/>
            <a:t>Konsultation</a:t>
          </a:r>
          <a:endParaRPr lang="en-US" dirty="0"/>
        </a:p>
      </dgm:t>
    </dgm:pt>
    <dgm:pt modelId="{562C34ED-10B0-486F-A0BE-9CE9D1BD4F25}" type="parTrans" cxnId="{B50A1DCA-54A9-40A7-BD18-4AE26A061D47}">
      <dgm:prSet/>
      <dgm:spPr/>
    </dgm:pt>
    <dgm:pt modelId="{065F2EF8-A8D3-4832-AC54-D1489D31A7C0}" type="sibTrans" cxnId="{B50A1DCA-54A9-40A7-BD18-4AE26A061D47}">
      <dgm:prSet/>
      <dgm:spPr/>
    </dgm:pt>
    <dgm:pt modelId="{03A476E6-6E5F-4166-B945-9D1928CEAAAC}">
      <dgm:prSet/>
      <dgm:spPr/>
      <dgm:t>
        <a:bodyPr/>
        <a:lstStyle/>
        <a:p>
          <a:r>
            <a:rPr lang="en-US" dirty="0" err="1"/>
            <a:t>Konsulterar</a:t>
          </a:r>
          <a:r>
            <a:rPr lang="en-US" dirty="0"/>
            <a:t> </a:t>
          </a:r>
          <a:r>
            <a:rPr lang="en-US" dirty="0" err="1"/>
            <a:t>specialläraren</a:t>
          </a:r>
          <a:r>
            <a:rPr lang="en-US" dirty="0"/>
            <a:t> vid </a:t>
          </a:r>
          <a:r>
            <a:rPr lang="en-US" dirty="0" err="1"/>
            <a:t>oro</a:t>
          </a:r>
          <a:r>
            <a:rPr lang="en-US" dirty="0"/>
            <a:t> för den </a:t>
          </a:r>
          <a:r>
            <a:rPr lang="en-US" dirty="0" err="1"/>
            <a:t>studerandes</a:t>
          </a:r>
          <a:r>
            <a:rPr lang="en-US" dirty="0"/>
            <a:t> </a:t>
          </a:r>
          <a:r>
            <a:rPr lang="en-US" dirty="0" err="1"/>
            <a:t>inlärning</a:t>
          </a:r>
          <a:r>
            <a:rPr lang="en-US" dirty="0"/>
            <a:t>.</a:t>
          </a:r>
        </a:p>
      </dgm:t>
    </dgm:pt>
    <dgm:pt modelId="{B0E77137-B958-4174-BD20-08A642991586}" type="parTrans" cxnId="{79BE7C46-49EB-44F4-9B93-EF2B3ACC6AC8}">
      <dgm:prSet/>
      <dgm:spPr/>
    </dgm:pt>
    <dgm:pt modelId="{12761988-05C7-4956-B0C9-BF5050D78C0A}" type="sibTrans" cxnId="{79BE7C46-49EB-44F4-9B93-EF2B3ACC6AC8}">
      <dgm:prSet/>
      <dgm:spPr/>
    </dgm:pt>
    <dgm:pt modelId="{8BBA2753-D66D-4740-B5BF-5E429CA77A54}">
      <dgm:prSet/>
      <dgm:spPr/>
      <dgm:t>
        <a:bodyPr/>
        <a:lstStyle/>
        <a:p>
          <a:r>
            <a:rPr lang="sv-FI" dirty="0"/>
            <a:t>Samarbetar vid behov med studerandevården.</a:t>
          </a:r>
          <a:endParaRPr lang="en-US" dirty="0"/>
        </a:p>
      </dgm:t>
    </dgm:pt>
    <dgm:pt modelId="{1ACD9249-6449-41EA-A277-E4BDF2D11C7B}" type="parTrans" cxnId="{98C7EBFF-1A55-451E-9077-F4B8C8059D88}">
      <dgm:prSet/>
      <dgm:spPr/>
    </dgm:pt>
    <dgm:pt modelId="{280EFB02-2E8B-43E9-86C1-8A22A6ED3597}" type="sibTrans" cxnId="{98C7EBFF-1A55-451E-9077-F4B8C8059D88}">
      <dgm:prSet/>
      <dgm:spPr/>
    </dgm:pt>
    <dgm:pt modelId="{0378289F-2086-4751-9659-7B1D60EAB403}" type="pres">
      <dgm:prSet presAssocID="{231CCB1A-BECC-40A3-84CB-3135FE152142}" presName="linear" presStyleCnt="0">
        <dgm:presLayoutVars>
          <dgm:animLvl val="lvl"/>
          <dgm:resizeHandles val="exact"/>
        </dgm:presLayoutVars>
      </dgm:prSet>
      <dgm:spPr/>
    </dgm:pt>
    <dgm:pt modelId="{AA935F8A-D0CA-47B5-BDF3-480650BF3E1C}" type="pres">
      <dgm:prSet presAssocID="{302CF2FE-7A9A-4CF7-B96C-B3AB281C36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288420-86AA-4FAB-8381-F14B3A8DE3B8}" type="pres">
      <dgm:prSet presAssocID="{302CF2FE-7A9A-4CF7-B96C-B3AB281C36AD}" presName="childText" presStyleLbl="revTx" presStyleIdx="0" presStyleCnt="2">
        <dgm:presLayoutVars>
          <dgm:bulletEnabled val="1"/>
        </dgm:presLayoutVars>
      </dgm:prSet>
      <dgm:spPr/>
    </dgm:pt>
    <dgm:pt modelId="{89995AD3-BE73-4EF8-B139-83ED973021CD}" type="pres">
      <dgm:prSet presAssocID="{0089BE82-6EE7-4FE5-A597-081B37202A2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7BC153-601A-40D0-9719-9023EBFA08D8}" type="pres">
      <dgm:prSet presAssocID="{0089BE82-6EE7-4FE5-A597-081B37202A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20C503-FDD8-451D-8E68-2D1C13563C4F}" type="presOf" srcId="{302CF2FE-7A9A-4CF7-B96C-B3AB281C36AD}" destId="{AA935F8A-D0CA-47B5-BDF3-480650BF3E1C}" srcOrd="0" destOrd="0" presId="urn:microsoft.com/office/officeart/2005/8/layout/vList2"/>
    <dgm:cxn modelId="{5119B711-A197-4794-92D9-DDF4D751EA52}" type="presOf" srcId="{4AA4BCC5-43BC-44F1-A985-3FE593A25EEB}" destId="{FE288420-86AA-4FAB-8381-F14B3A8DE3B8}" srcOrd="0" destOrd="1" presId="urn:microsoft.com/office/officeart/2005/8/layout/vList2"/>
    <dgm:cxn modelId="{C8C02914-5B3E-48B5-B6FE-CDEDB24FEE86}" type="presOf" srcId="{7F29E308-C9C8-4BEE-AA49-AB6E3736FEE7}" destId="{007BC153-601A-40D0-9719-9023EBFA08D8}" srcOrd="0" destOrd="7" presId="urn:microsoft.com/office/officeart/2005/8/layout/vList2"/>
    <dgm:cxn modelId="{6A28D923-8BAB-4187-B79B-46A954203E62}" srcId="{67F1143B-815F-4565-B2AF-8B322C7FBC8E}" destId="{9D093B9D-6746-4F35-9FA1-BB87F2936C24}" srcOrd="2" destOrd="0" parTransId="{50DA44CE-2DD9-4685-92B5-7271BA46C982}" sibTransId="{3DE9855D-532B-4ECE-840A-F342F68E7ACD}"/>
    <dgm:cxn modelId="{7DAADA29-6DF1-4B6F-A0C1-24901A97247C}" type="presOf" srcId="{9D093B9D-6746-4F35-9FA1-BB87F2936C24}" destId="{007BC153-601A-40D0-9719-9023EBFA08D8}" srcOrd="0" destOrd="6" presId="urn:microsoft.com/office/officeart/2005/8/layout/vList2"/>
    <dgm:cxn modelId="{8587E42D-50F7-4B16-A53A-7DF33D1E6D07}" srcId="{CD22A84B-4631-4DAA-AF87-C1FBBADA0A27}" destId="{DF94708F-BA88-44A5-9CE8-29032CCA28E1}" srcOrd="2" destOrd="0" parTransId="{44C56A47-D8D7-4AB7-8EF0-E19BA81131CE}" sibTransId="{846AB4DC-8240-4AD0-9C8C-0EA3B7EC393F}"/>
    <dgm:cxn modelId="{BB990C33-01C2-443E-ADAD-125E907366D1}" type="presOf" srcId="{67F1143B-815F-4565-B2AF-8B322C7FBC8E}" destId="{007BC153-601A-40D0-9719-9023EBFA08D8}" srcOrd="0" destOrd="3" presId="urn:microsoft.com/office/officeart/2005/8/layout/vList2"/>
    <dgm:cxn modelId="{1A71AF33-7DC0-4242-ABB0-9EB6348AD9BB}" type="presOf" srcId="{231CCB1A-BECC-40A3-84CB-3135FE152142}" destId="{0378289F-2086-4751-9659-7B1D60EAB403}" srcOrd="0" destOrd="0" presId="urn:microsoft.com/office/officeart/2005/8/layout/vList2"/>
    <dgm:cxn modelId="{D3A9BB3F-AAC2-4692-B720-8F99B1CE6F21}" srcId="{0089BE82-6EE7-4FE5-A597-081B37202A22}" destId="{67F1143B-815F-4565-B2AF-8B322C7FBC8E}" srcOrd="3" destOrd="0" parTransId="{7F2C0B13-5CAD-4943-8EDA-5FED0C84CC78}" sibTransId="{5D4EC73C-D47D-48CF-B85D-C4A62A66BF33}"/>
    <dgm:cxn modelId="{37AF2F5E-16E2-426F-90CD-9FAB2F127813}" srcId="{CD22A84B-4631-4DAA-AF87-C1FBBADA0A27}" destId="{4AA4BCC5-43BC-44F1-A985-3FE593A25EEB}" srcOrd="0" destOrd="0" parTransId="{2E1283F3-5147-4E41-BFA6-C0FD0F77C7F9}" sibTransId="{39E62A4D-A100-4C27-970F-F79A5519C381}"/>
    <dgm:cxn modelId="{CBD85345-1101-46A6-8DD2-63C3D10831C1}" type="presOf" srcId="{7867D5C4-1D24-4494-8C43-2095140AEE3F}" destId="{007BC153-601A-40D0-9719-9023EBFA08D8}" srcOrd="0" destOrd="0" presId="urn:microsoft.com/office/officeart/2005/8/layout/vList2"/>
    <dgm:cxn modelId="{D0E78945-2886-4FE8-A2D0-1B3837E64362}" srcId="{0089BE82-6EE7-4FE5-A597-081B37202A22}" destId="{41A96EA5-8898-451D-AB06-4EAC6A4074CF}" srcOrd="1" destOrd="0" parTransId="{6F8D230E-F84E-40E9-B9D4-59BB2454D425}" sibTransId="{4EF631AD-CECE-41C1-B572-7579C574CFCB}"/>
    <dgm:cxn modelId="{79BE7C46-49EB-44F4-9B93-EF2B3ACC6AC8}" srcId="{CD22A84B-4631-4DAA-AF87-C1FBBADA0A27}" destId="{03A476E6-6E5F-4166-B945-9D1928CEAAAC}" srcOrd="3" destOrd="0" parTransId="{B0E77137-B958-4174-BD20-08A642991586}" sibTransId="{12761988-05C7-4956-B0C9-BF5050D78C0A}"/>
    <dgm:cxn modelId="{E0D9FE66-204B-4147-8B8B-E294E00DE893}" srcId="{CD22A84B-4631-4DAA-AF87-C1FBBADA0A27}" destId="{2FA3E167-78FB-43A5-93CF-589C02AAA179}" srcOrd="1" destOrd="0" parTransId="{9D4F7DE1-C270-4AB1-805A-365C00AA2AB7}" sibTransId="{9841F126-C3B4-4F3C-9612-859797049E1B}"/>
    <dgm:cxn modelId="{C73A5947-860B-41C2-9599-92734738921E}" type="presOf" srcId="{41A96EA5-8898-451D-AB06-4EAC6A4074CF}" destId="{007BC153-601A-40D0-9719-9023EBFA08D8}" srcOrd="0" destOrd="1" presId="urn:microsoft.com/office/officeart/2005/8/layout/vList2"/>
    <dgm:cxn modelId="{31F1E54E-551C-4D45-93E3-2DC2033C30F3}" type="presOf" srcId="{F6771ECF-148C-439B-98E7-BEB52D48E563}" destId="{007BC153-601A-40D0-9719-9023EBFA08D8}" srcOrd="0" destOrd="2" presId="urn:microsoft.com/office/officeart/2005/8/layout/vList2"/>
    <dgm:cxn modelId="{A81A1C73-419A-48A9-9947-E4E197752C42}" type="presOf" srcId="{CD22A84B-4631-4DAA-AF87-C1FBBADA0A27}" destId="{FE288420-86AA-4FAB-8381-F14B3A8DE3B8}" srcOrd="0" destOrd="0" presId="urn:microsoft.com/office/officeart/2005/8/layout/vList2"/>
    <dgm:cxn modelId="{51DB6574-9BB6-4EAF-BE00-B16898615750}" srcId="{0089BE82-6EE7-4FE5-A597-081B37202A22}" destId="{7867D5C4-1D24-4494-8C43-2095140AEE3F}" srcOrd="0" destOrd="0" parTransId="{85AC29BA-DCA7-4463-BD9F-A3A7EFD8A823}" sibTransId="{10991AE8-882C-44D7-89C9-AD75AE7B1BC0}"/>
    <dgm:cxn modelId="{FDAF8077-6601-4C2C-8BB8-9B3D5588D99E}" srcId="{67F1143B-815F-4565-B2AF-8B322C7FBC8E}" destId="{7F29E308-C9C8-4BEE-AA49-AB6E3736FEE7}" srcOrd="3" destOrd="0" parTransId="{2D57551C-1CC9-4FAD-B3DC-E622BBC32B12}" sibTransId="{F99CE9D3-3121-4073-BB38-CF71D9D2A927}"/>
    <dgm:cxn modelId="{637C9879-911A-41E5-9865-068B459ED903}" type="presOf" srcId="{170AB72B-0D04-4345-A3CB-7197DE1560AE}" destId="{007BC153-601A-40D0-9719-9023EBFA08D8}" srcOrd="0" destOrd="4" presId="urn:microsoft.com/office/officeart/2005/8/layout/vList2"/>
    <dgm:cxn modelId="{20A4317E-D42E-413B-B4E8-BBA068860FE8}" srcId="{67F1143B-815F-4565-B2AF-8B322C7FBC8E}" destId="{170AB72B-0D04-4345-A3CB-7197DE1560AE}" srcOrd="0" destOrd="0" parTransId="{53D92165-4ADB-4B96-B41D-225AAB1FC8CC}" sibTransId="{1C768EBA-3E96-497A-A1B3-B1B5CE83BCBE}"/>
    <dgm:cxn modelId="{EF68877E-2F58-44BC-970F-FB1A32701E14}" type="presOf" srcId="{B1656A9A-B33B-46B9-95DE-B48CC6AF8A00}" destId="{007BC153-601A-40D0-9719-9023EBFA08D8}" srcOrd="0" destOrd="8" presId="urn:microsoft.com/office/officeart/2005/8/layout/vList2"/>
    <dgm:cxn modelId="{25258F83-6EF6-48FA-9CB9-957BD37AC555}" srcId="{231CCB1A-BECC-40A3-84CB-3135FE152142}" destId="{302CF2FE-7A9A-4CF7-B96C-B3AB281C36AD}" srcOrd="0" destOrd="0" parTransId="{D81D2821-C972-4B08-9A45-92F0481D4895}" sibTransId="{2351AB3C-0AAC-466D-8644-74DD4F40FDA5}"/>
    <dgm:cxn modelId="{A138F085-B4EB-4FA9-964C-959A230C20A0}" type="presOf" srcId="{0089BE82-6EE7-4FE5-A597-081B37202A22}" destId="{89995AD3-BE73-4EF8-B139-83ED973021CD}" srcOrd="0" destOrd="0" presId="urn:microsoft.com/office/officeart/2005/8/layout/vList2"/>
    <dgm:cxn modelId="{DBFF2C91-1C77-4770-ACE9-E762BDE5080F}" srcId="{67F1143B-815F-4565-B2AF-8B322C7FBC8E}" destId="{08D2400D-9A50-4483-9514-0A052026A626}" srcOrd="1" destOrd="0" parTransId="{DE01C9A3-E65D-4DD7-AF8E-52E0CA8D0F5C}" sibTransId="{24BEC5B2-4897-4B40-A7E0-EDCD00C4BD15}"/>
    <dgm:cxn modelId="{09F63A97-70E5-44D2-B4B9-D267A3D612C3}" type="presOf" srcId="{DF94708F-BA88-44A5-9CE8-29032CCA28E1}" destId="{FE288420-86AA-4FAB-8381-F14B3A8DE3B8}" srcOrd="0" destOrd="3" presId="urn:microsoft.com/office/officeart/2005/8/layout/vList2"/>
    <dgm:cxn modelId="{6DB15A98-6356-4810-8ADF-7103345D962F}" type="presOf" srcId="{2FA3E167-78FB-43A5-93CF-589C02AAA179}" destId="{FE288420-86AA-4FAB-8381-F14B3A8DE3B8}" srcOrd="0" destOrd="2" presId="urn:microsoft.com/office/officeart/2005/8/layout/vList2"/>
    <dgm:cxn modelId="{AC909FA3-6A7E-4D44-BBC4-F4FDDDF756F7}" srcId="{0089BE82-6EE7-4FE5-A597-081B37202A22}" destId="{B1656A9A-B33B-46B9-95DE-B48CC6AF8A00}" srcOrd="4" destOrd="0" parTransId="{93D42ED2-5B23-4B3C-B3BE-D09D5EC3D298}" sibTransId="{4BB6CFC2-E071-452E-BFC5-911649B49A75}"/>
    <dgm:cxn modelId="{B4E9DBAB-100C-4CC4-8D98-95C434E9B729}" srcId="{231CCB1A-BECC-40A3-84CB-3135FE152142}" destId="{0089BE82-6EE7-4FE5-A597-081B37202A22}" srcOrd="1" destOrd="0" parTransId="{13F673F7-243F-4B83-ABA8-7250D718D657}" sibTransId="{C393A074-7B9F-405C-88AE-43E1B5A1F465}"/>
    <dgm:cxn modelId="{52A826B3-4A8D-4CFB-BAC1-9773AEACD096}" type="presOf" srcId="{8BBA2753-D66D-4740-B5BF-5E429CA77A54}" destId="{FE288420-86AA-4FAB-8381-F14B3A8DE3B8}" srcOrd="0" destOrd="5" presId="urn:microsoft.com/office/officeart/2005/8/layout/vList2"/>
    <dgm:cxn modelId="{6EBA07B8-BCD3-42B5-BEF8-DF64E4F9A04A}" type="presOf" srcId="{08D2400D-9A50-4483-9514-0A052026A626}" destId="{007BC153-601A-40D0-9719-9023EBFA08D8}" srcOrd="0" destOrd="5" presId="urn:microsoft.com/office/officeart/2005/8/layout/vList2"/>
    <dgm:cxn modelId="{B50A1DCA-54A9-40A7-BD18-4AE26A061D47}" srcId="{0089BE82-6EE7-4FE5-A597-081B37202A22}" destId="{F6771ECF-148C-439B-98E7-BEB52D48E563}" srcOrd="2" destOrd="0" parTransId="{562C34ED-10B0-486F-A0BE-9CE9D1BD4F25}" sibTransId="{065F2EF8-A8D3-4832-AC54-D1489D31A7C0}"/>
    <dgm:cxn modelId="{EB38B1D0-A4C4-4928-9F6E-19E4DED2009D}" srcId="{302CF2FE-7A9A-4CF7-B96C-B3AB281C36AD}" destId="{CD22A84B-4631-4DAA-AF87-C1FBBADA0A27}" srcOrd="0" destOrd="0" parTransId="{25C4AEC5-1CC9-4702-A722-618915AAA25E}" sibTransId="{8E3D0FCE-764F-4769-B623-494E106AD1F2}"/>
    <dgm:cxn modelId="{A27A93FD-B20E-4F86-83A8-768C40A90D51}" type="presOf" srcId="{03A476E6-6E5F-4166-B945-9D1928CEAAAC}" destId="{FE288420-86AA-4FAB-8381-F14B3A8DE3B8}" srcOrd="0" destOrd="4" presId="urn:microsoft.com/office/officeart/2005/8/layout/vList2"/>
    <dgm:cxn modelId="{98C7EBFF-1A55-451E-9077-F4B8C8059D88}" srcId="{CD22A84B-4631-4DAA-AF87-C1FBBADA0A27}" destId="{8BBA2753-D66D-4740-B5BF-5E429CA77A54}" srcOrd="4" destOrd="0" parTransId="{1ACD9249-6449-41EA-A277-E4BDF2D11C7B}" sibTransId="{280EFB02-2E8B-43E9-86C1-8A22A6ED3597}"/>
    <dgm:cxn modelId="{1BC77278-BB6A-4471-A047-C4604CE3899D}" type="presParOf" srcId="{0378289F-2086-4751-9659-7B1D60EAB403}" destId="{AA935F8A-D0CA-47B5-BDF3-480650BF3E1C}" srcOrd="0" destOrd="0" presId="urn:microsoft.com/office/officeart/2005/8/layout/vList2"/>
    <dgm:cxn modelId="{8FE4C010-2B15-4227-A610-4DAD436CA16B}" type="presParOf" srcId="{0378289F-2086-4751-9659-7B1D60EAB403}" destId="{FE288420-86AA-4FAB-8381-F14B3A8DE3B8}" srcOrd="1" destOrd="0" presId="urn:microsoft.com/office/officeart/2005/8/layout/vList2"/>
    <dgm:cxn modelId="{62D2D114-743E-45AD-A6B4-55FC6940958C}" type="presParOf" srcId="{0378289F-2086-4751-9659-7B1D60EAB403}" destId="{89995AD3-BE73-4EF8-B139-83ED973021CD}" srcOrd="2" destOrd="0" presId="urn:microsoft.com/office/officeart/2005/8/layout/vList2"/>
    <dgm:cxn modelId="{685DE514-5EC6-4382-932F-408F553BFB74}" type="presParOf" srcId="{0378289F-2086-4751-9659-7B1D60EAB403}" destId="{007BC153-601A-40D0-9719-9023EBFA08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81229-C5FC-4E55-A9A8-D2E4E23576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E3DBF7-36F2-43C0-B1E3-43B8881F6B0D}">
      <dgm:prSet/>
      <dgm:spPr/>
      <dgm:t>
        <a:bodyPr/>
        <a:lstStyle/>
        <a:p>
          <a:r>
            <a:rPr lang="fi-FI" dirty="0" err="1"/>
            <a:t>Få</a:t>
          </a:r>
          <a:r>
            <a:rPr lang="fi-FI" dirty="0"/>
            <a:t> </a:t>
          </a:r>
          <a:r>
            <a:rPr lang="fi-FI" dirty="0" err="1"/>
            <a:t>ut</a:t>
          </a:r>
          <a:r>
            <a:rPr lang="fi-FI" dirty="0"/>
            <a:t> </a:t>
          </a:r>
          <a:r>
            <a:rPr lang="fi-FI" dirty="0" err="1"/>
            <a:t>viktig</a:t>
          </a:r>
          <a:r>
            <a:rPr lang="fi-FI" dirty="0"/>
            <a:t> </a:t>
          </a:r>
          <a:r>
            <a:rPr lang="fi-FI" dirty="0" err="1"/>
            <a:t>information</a:t>
          </a:r>
          <a:r>
            <a:rPr lang="fi-FI" dirty="0"/>
            <a:t> </a:t>
          </a:r>
          <a:r>
            <a:rPr lang="fi-FI" dirty="0" err="1"/>
            <a:t>om</a:t>
          </a:r>
          <a:r>
            <a:rPr lang="fi-FI" dirty="0"/>
            <a:t> </a:t>
          </a:r>
          <a:r>
            <a:rPr lang="fi-FI" dirty="0" err="1"/>
            <a:t>specialbehov</a:t>
          </a:r>
          <a:r>
            <a:rPr lang="fi-FI" dirty="0"/>
            <a:t> </a:t>
          </a:r>
          <a:r>
            <a:rPr lang="fi-FI" dirty="0" err="1"/>
            <a:t>till</a:t>
          </a:r>
          <a:r>
            <a:rPr lang="fi-FI" dirty="0"/>
            <a:t> </a:t>
          </a:r>
          <a:r>
            <a:rPr lang="fi-FI" dirty="0" err="1"/>
            <a:t>ämneslärarna</a:t>
          </a:r>
          <a:endParaRPr lang="en-US" dirty="0"/>
        </a:p>
      </dgm:t>
    </dgm:pt>
    <dgm:pt modelId="{0586AA57-4196-45EC-96D1-5C134A8F1D81}" type="parTrans" cxnId="{7003B88A-11FB-4650-BD94-E28F34AFDE3C}">
      <dgm:prSet/>
      <dgm:spPr/>
      <dgm:t>
        <a:bodyPr/>
        <a:lstStyle/>
        <a:p>
          <a:endParaRPr lang="en-US"/>
        </a:p>
      </dgm:t>
    </dgm:pt>
    <dgm:pt modelId="{2A38C8D9-A910-4C10-A484-363BA9C698FE}" type="sibTrans" cxnId="{7003B88A-11FB-4650-BD94-E28F34AFDE3C}">
      <dgm:prSet/>
      <dgm:spPr/>
      <dgm:t>
        <a:bodyPr/>
        <a:lstStyle/>
        <a:p>
          <a:endParaRPr lang="en-US"/>
        </a:p>
      </dgm:t>
    </dgm:pt>
    <dgm:pt modelId="{DA66F05C-51CA-474C-8062-43680FEFA76D}">
      <dgm:prSet/>
      <dgm:spPr/>
      <dgm:t>
        <a:bodyPr/>
        <a:lstStyle/>
        <a:p>
          <a:r>
            <a:rPr lang="fi-FI" dirty="0" err="1"/>
            <a:t>Kommunikationsverktyg</a:t>
          </a:r>
          <a:r>
            <a:rPr lang="fi-FI" dirty="0"/>
            <a:t> </a:t>
          </a:r>
          <a:r>
            <a:rPr lang="fi-FI" dirty="0" err="1"/>
            <a:t>mellan</a:t>
          </a:r>
          <a:r>
            <a:rPr lang="fi-FI" dirty="0"/>
            <a:t> </a:t>
          </a:r>
          <a:r>
            <a:rPr lang="fi-FI" dirty="0" err="1"/>
            <a:t>speciallärare</a:t>
          </a:r>
          <a:r>
            <a:rPr lang="fi-FI" dirty="0"/>
            <a:t> </a:t>
          </a:r>
          <a:r>
            <a:rPr lang="fi-FI" dirty="0" err="1"/>
            <a:t>och</a:t>
          </a:r>
          <a:r>
            <a:rPr lang="fi-FI" dirty="0"/>
            <a:t> </a:t>
          </a:r>
          <a:r>
            <a:rPr lang="fi-FI" dirty="0" err="1"/>
            <a:t>ämneslärare</a:t>
          </a:r>
          <a:endParaRPr lang="en-US" dirty="0"/>
        </a:p>
      </dgm:t>
    </dgm:pt>
    <dgm:pt modelId="{A03BA716-9B00-48B9-86E2-A5D4BEF18B1F}" type="parTrans" cxnId="{404BA910-F7AD-444F-A7BE-DB197E3BC118}">
      <dgm:prSet/>
      <dgm:spPr/>
      <dgm:t>
        <a:bodyPr/>
        <a:lstStyle/>
        <a:p>
          <a:endParaRPr lang="en-US"/>
        </a:p>
      </dgm:t>
    </dgm:pt>
    <dgm:pt modelId="{15B82617-9131-493C-89AD-1B8AC366A1D2}" type="sibTrans" cxnId="{404BA910-F7AD-444F-A7BE-DB197E3BC118}">
      <dgm:prSet/>
      <dgm:spPr/>
      <dgm:t>
        <a:bodyPr/>
        <a:lstStyle/>
        <a:p>
          <a:endParaRPr lang="en-US"/>
        </a:p>
      </dgm:t>
    </dgm:pt>
    <dgm:pt modelId="{B4DFBE8D-9CEA-4C07-B6A7-6CF689A65D57}">
      <dgm:prSet/>
      <dgm:spPr/>
      <dgm:t>
        <a:bodyPr/>
        <a:lstStyle/>
        <a:p>
          <a:r>
            <a:rPr lang="fi-FI" dirty="0"/>
            <a:t>… </a:t>
          </a:r>
          <a:r>
            <a:rPr lang="fi-FI" dirty="0" err="1"/>
            <a:t>men</a:t>
          </a:r>
          <a:r>
            <a:rPr lang="fi-FI" dirty="0"/>
            <a:t> </a:t>
          </a:r>
          <a:r>
            <a:rPr lang="fi-FI" dirty="0" err="1"/>
            <a:t>också</a:t>
          </a:r>
          <a:r>
            <a:rPr lang="fi-FI" dirty="0"/>
            <a:t> </a:t>
          </a:r>
          <a:r>
            <a:rPr lang="fi-FI" dirty="0" err="1"/>
            <a:t>grupphandledare,kurator</a:t>
          </a:r>
          <a:r>
            <a:rPr lang="fi-FI" dirty="0"/>
            <a:t> </a:t>
          </a:r>
          <a:r>
            <a:rPr lang="fi-FI" dirty="0" err="1"/>
            <a:t>och</a:t>
          </a:r>
          <a:r>
            <a:rPr lang="fi-FI" dirty="0"/>
            <a:t> </a:t>
          </a:r>
          <a:r>
            <a:rPr lang="fi-FI" dirty="0" err="1"/>
            <a:t>hälsovårdare</a:t>
          </a:r>
          <a:endParaRPr lang="en-US" dirty="0"/>
        </a:p>
      </dgm:t>
    </dgm:pt>
    <dgm:pt modelId="{1D964752-53D7-416E-836A-342C519291E5}" type="parTrans" cxnId="{CD4A5A85-2BC0-4B5B-B749-C60F7374C31D}">
      <dgm:prSet/>
      <dgm:spPr/>
      <dgm:t>
        <a:bodyPr/>
        <a:lstStyle/>
        <a:p>
          <a:endParaRPr lang="en-US"/>
        </a:p>
      </dgm:t>
    </dgm:pt>
    <dgm:pt modelId="{2E0A8EDE-D136-41B7-969B-38CB71DC53A4}" type="sibTrans" cxnId="{CD4A5A85-2BC0-4B5B-B749-C60F7374C31D}">
      <dgm:prSet/>
      <dgm:spPr/>
      <dgm:t>
        <a:bodyPr/>
        <a:lstStyle/>
        <a:p>
          <a:endParaRPr lang="en-US"/>
        </a:p>
      </dgm:t>
    </dgm:pt>
    <dgm:pt modelId="{6A835BEF-26E9-4F9A-994B-AD3B53FE17D9}">
      <dgm:prSet/>
      <dgm:spPr/>
      <dgm:t>
        <a:bodyPr/>
        <a:lstStyle/>
        <a:p>
          <a:r>
            <a:rPr lang="fi-FI" dirty="0" err="1"/>
            <a:t>Underlätta</a:t>
          </a:r>
          <a:r>
            <a:rPr lang="fi-FI" dirty="0"/>
            <a:t> </a:t>
          </a:r>
          <a:r>
            <a:rPr lang="fi-FI" dirty="0" err="1"/>
            <a:t>skolvardagen</a:t>
          </a:r>
          <a:r>
            <a:rPr lang="fi-FI" dirty="0"/>
            <a:t> för </a:t>
          </a:r>
          <a:r>
            <a:rPr lang="fi-FI" dirty="0" err="1"/>
            <a:t>studerande</a:t>
          </a:r>
          <a:r>
            <a:rPr lang="fi-FI" dirty="0"/>
            <a:t> </a:t>
          </a:r>
          <a:r>
            <a:rPr lang="fi-FI" dirty="0" err="1"/>
            <a:t>och</a:t>
          </a:r>
          <a:r>
            <a:rPr lang="fi-FI" dirty="0"/>
            <a:t> </a:t>
          </a:r>
          <a:r>
            <a:rPr lang="fi-FI" dirty="0" err="1"/>
            <a:t>lärare</a:t>
          </a:r>
          <a:endParaRPr lang="en-US" dirty="0"/>
        </a:p>
      </dgm:t>
    </dgm:pt>
    <dgm:pt modelId="{59E4113A-089B-4CD9-816A-7289D7664834}" type="parTrans" cxnId="{8D2AE8C1-C388-45E7-AFF3-90F9AE410911}">
      <dgm:prSet/>
      <dgm:spPr/>
      <dgm:t>
        <a:bodyPr/>
        <a:lstStyle/>
        <a:p>
          <a:endParaRPr lang="en-US"/>
        </a:p>
      </dgm:t>
    </dgm:pt>
    <dgm:pt modelId="{5A1ACCF2-5222-4729-A2C6-9A0521FF9574}" type="sibTrans" cxnId="{8D2AE8C1-C388-45E7-AFF3-90F9AE410911}">
      <dgm:prSet/>
      <dgm:spPr/>
      <dgm:t>
        <a:bodyPr/>
        <a:lstStyle/>
        <a:p>
          <a:endParaRPr lang="en-US"/>
        </a:p>
      </dgm:t>
    </dgm:pt>
    <dgm:pt modelId="{51921288-C8F1-46BC-B2A4-1EB451D48869}" type="pres">
      <dgm:prSet presAssocID="{A1081229-C5FC-4E55-A9A8-D2E4E235762F}" presName="linear" presStyleCnt="0">
        <dgm:presLayoutVars>
          <dgm:animLvl val="lvl"/>
          <dgm:resizeHandles val="exact"/>
        </dgm:presLayoutVars>
      </dgm:prSet>
      <dgm:spPr/>
    </dgm:pt>
    <dgm:pt modelId="{C75E7535-5E05-4D29-805E-65F3E29B70FE}" type="pres">
      <dgm:prSet presAssocID="{0FE3DBF7-36F2-43C0-B1E3-43B8881F6B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A0E50E-6AF8-4C7B-81F3-A9A89F71471D}" type="pres">
      <dgm:prSet presAssocID="{2A38C8D9-A910-4C10-A484-363BA9C698FE}" presName="spacer" presStyleCnt="0"/>
      <dgm:spPr/>
    </dgm:pt>
    <dgm:pt modelId="{2364EA0F-B99B-4414-8E70-6ACF84588A4D}" type="pres">
      <dgm:prSet presAssocID="{DA66F05C-51CA-474C-8062-43680FEFA7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0AF906-F619-46AE-B646-08047EC330F8}" type="pres">
      <dgm:prSet presAssocID="{15B82617-9131-493C-89AD-1B8AC366A1D2}" presName="spacer" presStyleCnt="0"/>
      <dgm:spPr/>
    </dgm:pt>
    <dgm:pt modelId="{1B5B1370-69F3-43D1-9BAD-7DC68F9B9029}" type="pres">
      <dgm:prSet presAssocID="{B4DFBE8D-9CEA-4C07-B6A7-6CF689A65D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5D8044-D568-4587-85F5-01C116681D8E}" type="pres">
      <dgm:prSet presAssocID="{2E0A8EDE-D136-41B7-969B-38CB71DC53A4}" presName="spacer" presStyleCnt="0"/>
      <dgm:spPr/>
    </dgm:pt>
    <dgm:pt modelId="{2F559B41-028D-4846-8F40-10500B06B3C7}" type="pres">
      <dgm:prSet presAssocID="{6A835BEF-26E9-4F9A-994B-AD3B53FE17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644506-082F-4BAB-A8BA-D2FFFF4F8CBC}" type="presOf" srcId="{0FE3DBF7-36F2-43C0-B1E3-43B8881F6B0D}" destId="{C75E7535-5E05-4D29-805E-65F3E29B70FE}" srcOrd="0" destOrd="0" presId="urn:microsoft.com/office/officeart/2005/8/layout/vList2"/>
    <dgm:cxn modelId="{404BA910-F7AD-444F-A7BE-DB197E3BC118}" srcId="{A1081229-C5FC-4E55-A9A8-D2E4E235762F}" destId="{DA66F05C-51CA-474C-8062-43680FEFA76D}" srcOrd="1" destOrd="0" parTransId="{A03BA716-9B00-48B9-86E2-A5D4BEF18B1F}" sibTransId="{15B82617-9131-493C-89AD-1B8AC366A1D2}"/>
    <dgm:cxn modelId="{56B0C566-318F-445E-881A-7D3E5A9345BC}" type="presOf" srcId="{6A835BEF-26E9-4F9A-994B-AD3B53FE17D9}" destId="{2F559B41-028D-4846-8F40-10500B06B3C7}" srcOrd="0" destOrd="0" presId="urn:microsoft.com/office/officeart/2005/8/layout/vList2"/>
    <dgm:cxn modelId="{CD4A5A85-2BC0-4B5B-B749-C60F7374C31D}" srcId="{A1081229-C5FC-4E55-A9A8-D2E4E235762F}" destId="{B4DFBE8D-9CEA-4C07-B6A7-6CF689A65D57}" srcOrd="2" destOrd="0" parTransId="{1D964752-53D7-416E-836A-342C519291E5}" sibTransId="{2E0A8EDE-D136-41B7-969B-38CB71DC53A4}"/>
    <dgm:cxn modelId="{7003B88A-11FB-4650-BD94-E28F34AFDE3C}" srcId="{A1081229-C5FC-4E55-A9A8-D2E4E235762F}" destId="{0FE3DBF7-36F2-43C0-B1E3-43B8881F6B0D}" srcOrd="0" destOrd="0" parTransId="{0586AA57-4196-45EC-96D1-5C134A8F1D81}" sibTransId="{2A38C8D9-A910-4C10-A484-363BA9C698FE}"/>
    <dgm:cxn modelId="{B85DE58B-CAA2-48B2-AC83-A9A4854BF8C9}" type="presOf" srcId="{DA66F05C-51CA-474C-8062-43680FEFA76D}" destId="{2364EA0F-B99B-4414-8E70-6ACF84588A4D}" srcOrd="0" destOrd="0" presId="urn:microsoft.com/office/officeart/2005/8/layout/vList2"/>
    <dgm:cxn modelId="{8D2AE8C1-C388-45E7-AFF3-90F9AE410911}" srcId="{A1081229-C5FC-4E55-A9A8-D2E4E235762F}" destId="{6A835BEF-26E9-4F9A-994B-AD3B53FE17D9}" srcOrd="3" destOrd="0" parTransId="{59E4113A-089B-4CD9-816A-7289D7664834}" sibTransId="{5A1ACCF2-5222-4729-A2C6-9A0521FF9574}"/>
    <dgm:cxn modelId="{1F9A77EF-2B15-482B-AE34-AE7F70C6CA5F}" type="presOf" srcId="{A1081229-C5FC-4E55-A9A8-D2E4E235762F}" destId="{51921288-C8F1-46BC-B2A4-1EB451D48869}" srcOrd="0" destOrd="0" presId="urn:microsoft.com/office/officeart/2005/8/layout/vList2"/>
    <dgm:cxn modelId="{5DAFF3F9-6B6A-4D78-8946-1052561D5C51}" type="presOf" srcId="{B4DFBE8D-9CEA-4C07-B6A7-6CF689A65D57}" destId="{1B5B1370-69F3-43D1-9BAD-7DC68F9B9029}" srcOrd="0" destOrd="0" presId="urn:microsoft.com/office/officeart/2005/8/layout/vList2"/>
    <dgm:cxn modelId="{853D8759-92A9-4F49-A76E-AF16BE7876E2}" type="presParOf" srcId="{51921288-C8F1-46BC-B2A4-1EB451D48869}" destId="{C75E7535-5E05-4D29-805E-65F3E29B70FE}" srcOrd="0" destOrd="0" presId="urn:microsoft.com/office/officeart/2005/8/layout/vList2"/>
    <dgm:cxn modelId="{355E5711-427F-4472-A9BE-924F23D8D4D0}" type="presParOf" srcId="{51921288-C8F1-46BC-B2A4-1EB451D48869}" destId="{63A0E50E-6AF8-4C7B-81F3-A9A89F71471D}" srcOrd="1" destOrd="0" presId="urn:microsoft.com/office/officeart/2005/8/layout/vList2"/>
    <dgm:cxn modelId="{567E2CE9-BA37-4AD5-B4A1-552567F132AE}" type="presParOf" srcId="{51921288-C8F1-46BC-B2A4-1EB451D48869}" destId="{2364EA0F-B99B-4414-8E70-6ACF84588A4D}" srcOrd="2" destOrd="0" presId="urn:microsoft.com/office/officeart/2005/8/layout/vList2"/>
    <dgm:cxn modelId="{6B670711-69BE-4F81-BC2F-9C217FD1CC6F}" type="presParOf" srcId="{51921288-C8F1-46BC-B2A4-1EB451D48869}" destId="{AF0AF906-F619-46AE-B646-08047EC330F8}" srcOrd="3" destOrd="0" presId="urn:microsoft.com/office/officeart/2005/8/layout/vList2"/>
    <dgm:cxn modelId="{CB4C8727-DA3D-4B2A-BC49-68C59FFC67C9}" type="presParOf" srcId="{51921288-C8F1-46BC-B2A4-1EB451D48869}" destId="{1B5B1370-69F3-43D1-9BAD-7DC68F9B9029}" srcOrd="4" destOrd="0" presId="urn:microsoft.com/office/officeart/2005/8/layout/vList2"/>
    <dgm:cxn modelId="{144E5627-2041-4A0D-976C-B2285309E912}" type="presParOf" srcId="{51921288-C8F1-46BC-B2A4-1EB451D48869}" destId="{215D8044-D568-4587-85F5-01C116681D8E}" srcOrd="5" destOrd="0" presId="urn:microsoft.com/office/officeart/2005/8/layout/vList2"/>
    <dgm:cxn modelId="{5ED974D5-06EB-43F9-AAC9-ED1376DC7976}" type="presParOf" srcId="{51921288-C8F1-46BC-B2A4-1EB451D48869}" destId="{2F559B41-028D-4846-8F40-10500B06B3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C89C-22CA-41D1-8DE8-3AF2CEFEBECA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3900" kern="1200"/>
            <a:t>Stöd för lärande</a:t>
          </a:r>
          <a:endParaRPr lang="en-US" sz="3900" kern="1200"/>
        </a:p>
      </dsp:txBody>
      <dsp:txXfrm>
        <a:off x="69709" y="1075980"/>
        <a:ext cx="4535606" cy="2199377"/>
      </dsp:txXfrm>
    </dsp:sp>
    <dsp:sp modelId="{C3F85DBB-B12F-4EEA-A4EF-8EADE72FF7A4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3900" kern="1200"/>
            <a:t>Specialundervisning</a:t>
          </a:r>
          <a:endParaRPr lang="en-US" sz="3900" kern="1200"/>
        </a:p>
      </dsp:txBody>
      <dsp:txXfrm>
        <a:off x="5910283" y="1075980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8A398-F2F7-4900-B5DF-0F889897A02E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D058-23EC-4125-9D1F-3EEBA3D99E99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”Stöd för lärande är inte avsett för studerande som på grund av frivillig eller olovlig frånvaro har hamnat efter i sina studier. Även i detta fall är det viktigt att beakta den studerandes livssituation som helhet vid bedömningen av behovet av stöd för lärande”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(Grunderna för gymnasiets läroplan kap 4.2.1)</a:t>
          </a:r>
        </a:p>
      </dsp:txBody>
      <dsp:txXfrm>
        <a:off x="0" y="2700"/>
        <a:ext cx="6291714" cy="1841777"/>
      </dsp:txXfrm>
    </dsp:sp>
    <dsp:sp modelId="{8A028FFE-6ECC-45D1-B96D-5F7061383EF1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15E84-DB19-4701-AE85-79E7DF286C00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”Den som antas till gymnasiet ska ha tillräckliga förutsättningar att klara av studierna som ingår i gymnasiets lärokurs.”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(Grunderna för gymnasiets läroplan kap 4.2.2)</a:t>
          </a:r>
          <a:endParaRPr lang="en-US" sz="1900" kern="1200" dirty="0"/>
        </a:p>
      </dsp:txBody>
      <dsp:txXfrm>
        <a:off x="0" y="1844478"/>
        <a:ext cx="6291714" cy="1841777"/>
      </dsp:txXfrm>
    </dsp:sp>
    <dsp:sp modelId="{05987A23-8B37-4334-839F-B898D35C42E3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467C-F923-4F8E-8FF7-57F79765D96B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”Inom gymnasieutbildningen är det inte möjligt att avvika från målen enligt lärokursen.”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i="1" kern="1200" dirty="0"/>
            <a:t>(Grunderna för gymnasiets läroplan kap 4.2.2)</a:t>
          </a:r>
          <a:endParaRPr lang="en-US" sz="1900" kern="1200" dirty="0"/>
        </a:p>
      </dsp:txBody>
      <dsp:txXfrm>
        <a:off x="0" y="3686256"/>
        <a:ext cx="6291714" cy="184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35DF1-702B-4EAB-AA8D-E35C5D27216F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3EB9A-A92C-4AE5-8FE8-A008B3334E95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A80A1-75C3-4C51-BD31-CDC715014BAF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kern="1200"/>
            <a:t>Den studerande kan själv söka sig till stödåtgärder.</a:t>
          </a:r>
          <a:endParaRPr lang="en-US" sz="1500" kern="1200"/>
        </a:p>
      </dsp:txBody>
      <dsp:txXfrm>
        <a:off x="1357965" y="2319"/>
        <a:ext cx="4887299" cy="1175727"/>
      </dsp:txXfrm>
    </dsp:sp>
    <dsp:sp modelId="{1A6FB752-1BFE-4628-AD2C-8B8C65FE20E1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6A9B7-DB43-4A2D-A835-D01113F80CEC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3C12-9308-49E7-85DE-52280CCC4BE5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kern="1200"/>
            <a:t>Den studerande har ingen skyldighet att ta emot stödet. </a:t>
          </a:r>
          <a:endParaRPr lang="en-US" sz="1500" kern="1200"/>
        </a:p>
      </dsp:txBody>
      <dsp:txXfrm>
        <a:off x="1357965" y="1471979"/>
        <a:ext cx="4887299" cy="1175727"/>
      </dsp:txXfrm>
    </dsp:sp>
    <dsp:sp modelId="{36B198A5-7925-4F5C-A62C-C3EE2E813DBA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A4E79-F491-436C-BC4B-89CF0C13D1E2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D8623-D3B4-4B58-A32B-529C61ADC815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i="1" kern="1200" dirty="0"/>
            <a:t>”Gymnasieutbildningen grundar sig på den studerandes aktivitet och självständiga roll när det gäller att genomföra studierna.”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i="1" kern="1200" dirty="0"/>
            <a:t>(Grunderna för gymnasiets läroplan kap 4.2.1)</a:t>
          </a:r>
          <a:endParaRPr lang="en-US" sz="1500" kern="1200" dirty="0"/>
        </a:p>
      </dsp:txBody>
      <dsp:txXfrm>
        <a:off x="1357965" y="2941639"/>
        <a:ext cx="4887299" cy="1175727"/>
      </dsp:txXfrm>
    </dsp:sp>
    <dsp:sp modelId="{07A764A1-B7DC-47D2-A803-A81F1317A894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B3D17-C5B9-4BDD-875B-071BC53DC850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F320-97AE-4037-8B41-C9FC8F506A88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kern="1200" dirty="0"/>
            <a:t>Vi uppmanas stödja de studerande att klara av </a:t>
          </a:r>
          <a:r>
            <a:rPr lang="sv-FI" sz="1500" i="0" kern="1200" dirty="0"/>
            <a:t>självständiga och målinriktade studier.</a:t>
          </a:r>
          <a:endParaRPr lang="en-US" sz="1500" i="0" kern="1200" dirty="0"/>
        </a:p>
      </dsp:txBody>
      <dsp:txXfrm>
        <a:off x="1357965" y="4411299"/>
        <a:ext cx="4887299" cy="1175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5F8A-D0CA-47B5-BDF3-480650BF3E1C}">
      <dsp:nvSpPr>
        <dsp:cNvPr id="0" name=""/>
        <dsp:cNvSpPr/>
      </dsp:nvSpPr>
      <dsp:spPr>
        <a:xfrm>
          <a:off x="0" y="127795"/>
          <a:ext cx="10208758" cy="46683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b="1" kern="1200" dirty="0"/>
            <a:t>Ämnesläraren:</a:t>
          </a:r>
          <a:endParaRPr lang="en-US" sz="1900" kern="1200" dirty="0"/>
        </a:p>
      </dsp:txBody>
      <dsp:txXfrm>
        <a:off x="22789" y="150584"/>
        <a:ext cx="10163180" cy="421252"/>
      </dsp:txXfrm>
    </dsp:sp>
    <dsp:sp modelId="{FE288420-86AA-4FAB-8381-F14B3A8DE3B8}">
      <dsp:nvSpPr>
        <dsp:cNvPr id="0" name=""/>
        <dsp:cNvSpPr/>
      </dsp:nvSpPr>
      <dsp:spPr>
        <a:xfrm>
          <a:off x="0" y="594625"/>
          <a:ext cx="10208758" cy="1769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2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b="1" kern="1200" dirty="0"/>
            <a:t>Ska beakta den studerandes behov av stöd vid planeringen </a:t>
          </a:r>
          <a:r>
            <a:rPr lang="sv-FI" sz="1500" kern="1200" dirty="0"/>
            <a:t>av lektionerna när det gäller undervisningsarrangemangen, till exempel: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välja mångsidiga undervisningsmetoder och differentiera undervisningen och i bedömningen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Studiestrategier i det egna ämnet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Större fokus på tydlighet och struktur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/>
            <a:t>Konsulterar</a:t>
          </a:r>
          <a:r>
            <a:rPr lang="en-US" sz="1500" kern="1200" dirty="0"/>
            <a:t> </a:t>
          </a:r>
          <a:r>
            <a:rPr lang="en-US" sz="1500" kern="1200" dirty="0" err="1"/>
            <a:t>specialläraren</a:t>
          </a:r>
          <a:r>
            <a:rPr lang="en-US" sz="1500" kern="1200" dirty="0"/>
            <a:t> vid </a:t>
          </a:r>
          <a:r>
            <a:rPr lang="en-US" sz="1500" kern="1200" dirty="0" err="1"/>
            <a:t>oro</a:t>
          </a:r>
          <a:r>
            <a:rPr lang="en-US" sz="1500" kern="1200" dirty="0"/>
            <a:t> för den </a:t>
          </a:r>
          <a:r>
            <a:rPr lang="en-US" sz="1500" kern="1200" dirty="0" err="1"/>
            <a:t>studerandes</a:t>
          </a:r>
          <a:r>
            <a:rPr lang="en-US" sz="1500" kern="1200" dirty="0"/>
            <a:t> </a:t>
          </a:r>
          <a:r>
            <a:rPr lang="en-US" sz="1500" kern="1200" dirty="0" err="1"/>
            <a:t>inlärning</a:t>
          </a:r>
          <a:r>
            <a:rPr lang="en-US" sz="1500" kern="1200" dirty="0"/>
            <a:t>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Samarbetar vid behov med studerandevården.</a:t>
          </a:r>
          <a:endParaRPr lang="en-US" sz="1500" kern="1200" dirty="0"/>
        </a:p>
      </dsp:txBody>
      <dsp:txXfrm>
        <a:off x="0" y="594625"/>
        <a:ext cx="10208758" cy="1769849"/>
      </dsp:txXfrm>
    </dsp:sp>
    <dsp:sp modelId="{89995AD3-BE73-4EF8-B139-83ED973021CD}">
      <dsp:nvSpPr>
        <dsp:cNvPr id="0" name=""/>
        <dsp:cNvSpPr/>
      </dsp:nvSpPr>
      <dsp:spPr>
        <a:xfrm>
          <a:off x="0" y="2364475"/>
          <a:ext cx="10208758" cy="46683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b="1" kern="1200" dirty="0"/>
            <a:t>Specialläraren: </a:t>
          </a:r>
          <a:endParaRPr lang="en-US" sz="1900" kern="1200" dirty="0"/>
        </a:p>
      </dsp:txBody>
      <dsp:txXfrm>
        <a:off x="22789" y="2387264"/>
        <a:ext cx="10163180" cy="421252"/>
      </dsp:txXfrm>
    </dsp:sp>
    <dsp:sp modelId="{007BC153-601A-40D0-9719-9023EBFA08D8}">
      <dsp:nvSpPr>
        <dsp:cNvPr id="0" name=""/>
        <dsp:cNvSpPr/>
      </dsp:nvSpPr>
      <dsp:spPr>
        <a:xfrm>
          <a:off x="0" y="2831305"/>
          <a:ext cx="10208758" cy="2320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2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Samtal om stödbehov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Kartläggning av läs- och skrivförmåga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/>
            <a:t>Konsultation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Undervisning, stöd och handledning: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sv-FI" sz="1500" kern="1200" dirty="0"/>
            <a:t>Studiefärdigheter och strukturering av helheter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sv-FI" sz="1500" kern="1200" dirty="0"/>
            <a:t>Schemaläggning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sv-FI" sz="1500" kern="1200" dirty="0"/>
            <a:t>Färdigställande av uppgifter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sv-FI" sz="1500" kern="1200" dirty="0"/>
            <a:t>Stödja till självständiga och målinriktade studier.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FI" sz="1500" kern="1200" dirty="0"/>
            <a:t>Samarbetar vid behov med studerandevården.</a:t>
          </a:r>
        </a:p>
      </dsp:txBody>
      <dsp:txXfrm>
        <a:off x="0" y="2831305"/>
        <a:ext cx="10208758" cy="2320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7535-5E05-4D29-805E-65F3E29B70FE}">
      <dsp:nvSpPr>
        <dsp:cNvPr id="0" name=""/>
        <dsp:cNvSpPr/>
      </dsp:nvSpPr>
      <dsp:spPr>
        <a:xfrm>
          <a:off x="0" y="7248"/>
          <a:ext cx="6798539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Få</a:t>
          </a:r>
          <a:r>
            <a:rPr lang="fi-FI" sz="2200" kern="1200" dirty="0"/>
            <a:t> </a:t>
          </a:r>
          <a:r>
            <a:rPr lang="fi-FI" sz="2200" kern="1200" dirty="0" err="1"/>
            <a:t>ut</a:t>
          </a:r>
          <a:r>
            <a:rPr lang="fi-FI" sz="2200" kern="1200" dirty="0"/>
            <a:t> </a:t>
          </a:r>
          <a:r>
            <a:rPr lang="fi-FI" sz="2200" kern="1200" dirty="0" err="1"/>
            <a:t>viktig</a:t>
          </a:r>
          <a:r>
            <a:rPr lang="fi-FI" sz="2200" kern="1200" dirty="0"/>
            <a:t> </a:t>
          </a:r>
          <a:r>
            <a:rPr lang="fi-FI" sz="2200" kern="1200" dirty="0" err="1"/>
            <a:t>information</a:t>
          </a:r>
          <a:r>
            <a:rPr lang="fi-FI" sz="2200" kern="1200" dirty="0"/>
            <a:t> </a:t>
          </a:r>
          <a:r>
            <a:rPr lang="fi-FI" sz="2200" kern="1200" dirty="0" err="1"/>
            <a:t>om</a:t>
          </a:r>
          <a:r>
            <a:rPr lang="fi-FI" sz="2200" kern="1200" dirty="0"/>
            <a:t> </a:t>
          </a:r>
          <a:r>
            <a:rPr lang="fi-FI" sz="2200" kern="1200" dirty="0" err="1"/>
            <a:t>specialbehov</a:t>
          </a:r>
          <a:r>
            <a:rPr lang="fi-FI" sz="2200" kern="1200" dirty="0"/>
            <a:t> </a:t>
          </a:r>
          <a:r>
            <a:rPr lang="fi-FI" sz="2200" kern="1200" dirty="0" err="1"/>
            <a:t>till</a:t>
          </a:r>
          <a:r>
            <a:rPr lang="fi-FI" sz="2200" kern="1200" dirty="0"/>
            <a:t> </a:t>
          </a:r>
          <a:r>
            <a:rPr lang="fi-FI" sz="2200" kern="1200" dirty="0" err="1"/>
            <a:t>ämneslärarna</a:t>
          </a:r>
          <a:endParaRPr lang="en-US" sz="2200" kern="1200" dirty="0"/>
        </a:p>
      </dsp:txBody>
      <dsp:txXfrm>
        <a:off x="42722" y="49970"/>
        <a:ext cx="6713095" cy="789716"/>
      </dsp:txXfrm>
    </dsp:sp>
    <dsp:sp modelId="{2364EA0F-B99B-4414-8E70-6ACF84588A4D}">
      <dsp:nvSpPr>
        <dsp:cNvPr id="0" name=""/>
        <dsp:cNvSpPr/>
      </dsp:nvSpPr>
      <dsp:spPr>
        <a:xfrm>
          <a:off x="0" y="945768"/>
          <a:ext cx="6798539" cy="875160"/>
        </a:xfrm>
        <a:prstGeom prst="roundRect">
          <a:avLst/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Kommunikationsverktyg</a:t>
          </a:r>
          <a:r>
            <a:rPr lang="fi-FI" sz="2200" kern="1200" dirty="0"/>
            <a:t> </a:t>
          </a:r>
          <a:r>
            <a:rPr lang="fi-FI" sz="2200" kern="1200" dirty="0" err="1"/>
            <a:t>mellan</a:t>
          </a:r>
          <a:r>
            <a:rPr lang="fi-FI" sz="2200" kern="1200" dirty="0"/>
            <a:t> </a:t>
          </a:r>
          <a:r>
            <a:rPr lang="fi-FI" sz="2200" kern="1200" dirty="0" err="1"/>
            <a:t>speciallärare</a:t>
          </a:r>
          <a:r>
            <a:rPr lang="fi-FI" sz="2200" kern="1200" dirty="0"/>
            <a:t> </a:t>
          </a:r>
          <a:r>
            <a:rPr lang="fi-FI" sz="2200" kern="1200" dirty="0" err="1"/>
            <a:t>och</a:t>
          </a:r>
          <a:r>
            <a:rPr lang="fi-FI" sz="2200" kern="1200" dirty="0"/>
            <a:t> </a:t>
          </a:r>
          <a:r>
            <a:rPr lang="fi-FI" sz="2200" kern="1200" dirty="0" err="1"/>
            <a:t>ämneslärare</a:t>
          </a:r>
          <a:endParaRPr lang="en-US" sz="2200" kern="1200" dirty="0"/>
        </a:p>
      </dsp:txBody>
      <dsp:txXfrm>
        <a:off x="42722" y="988490"/>
        <a:ext cx="6713095" cy="789716"/>
      </dsp:txXfrm>
    </dsp:sp>
    <dsp:sp modelId="{1B5B1370-69F3-43D1-9BAD-7DC68F9B9029}">
      <dsp:nvSpPr>
        <dsp:cNvPr id="0" name=""/>
        <dsp:cNvSpPr/>
      </dsp:nvSpPr>
      <dsp:spPr>
        <a:xfrm>
          <a:off x="0" y="1884288"/>
          <a:ext cx="6798539" cy="875160"/>
        </a:xfrm>
        <a:prstGeom prst="roundRect">
          <a:avLst/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… </a:t>
          </a:r>
          <a:r>
            <a:rPr lang="fi-FI" sz="2200" kern="1200" dirty="0" err="1"/>
            <a:t>men</a:t>
          </a:r>
          <a:r>
            <a:rPr lang="fi-FI" sz="2200" kern="1200" dirty="0"/>
            <a:t> </a:t>
          </a:r>
          <a:r>
            <a:rPr lang="fi-FI" sz="2200" kern="1200" dirty="0" err="1"/>
            <a:t>också</a:t>
          </a:r>
          <a:r>
            <a:rPr lang="fi-FI" sz="2200" kern="1200" dirty="0"/>
            <a:t> </a:t>
          </a:r>
          <a:r>
            <a:rPr lang="fi-FI" sz="2200" kern="1200" dirty="0" err="1"/>
            <a:t>grupphandledare,kurator</a:t>
          </a:r>
          <a:r>
            <a:rPr lang="fi-FI" sz="2200" kern="1200" dirty="0"/>
            <a:t> </a:t>
          </a:r>
          <a:r>
            <a:rPr lang="fi-FI" sz="2200" kern="1200" dirty="0" err="1"/>
            <a:t>och</a:t>
          </a:r>
          <a:r>
            <a:rPr lang="fi-FI" sz="2200" kern="1200" dirty="0"/>
            <a:t> </a:t>
          </a:r>
          <a:r>
            <a:rPr lang="fi-FI" sz="2200" kern="1200" dirty="0" err="1"/>
            <a:t>hälsovårdare</a:t>
          </a:r>
          <a:endParaRPr lang="en-US" sz="2200" kern="1200" dirty="0"/>
        </a:p>
      </dsp:txBody>
      <dsp:txXfrm>
        <a:off x="42722" y="1927010"/>
        <a:ext cx="6713095" cy="789716"/>
      </dsp:txXfrm>
    </dsp:sp>
    <dsp:sp modelId="{2F559B41-028D-4846-8F40-10500B06B3C7}">
      <dsp:nvSpPr>
        <dsp:cNvPr id="0" name=""/>
        <dsp:cNvSpPr/>
      </dsp:nvSpPr>
      <dsp:spPr>
        <a:xfrm>
          <a:off x="0" y="2822808"/>
          <a:ext cx="6798539" cy="87516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Underlätta</a:t>
          </a:r>
          <a:r>
            <a:rPr lang="fi-FI" sz="2200" kern="1200" dirty="0"/>
            <a:t> </a:t>
          </a:r>
          <a:r>
            <a:rPr lang="fi-FI" sz="2200" kern="1200" dirty="0" err="1"/>
            <a:t>skolvardagen</a:t>
          </a:r>
          <a:r>
            <a:rPr lang="fi-FI" sz="2200" kern="1200" dirty="0"/>
            <a:t> för </a:t>
          </a:r>
          <a:r>
            <a:rPr lang="fi-FI" sz="2200" kern="1200" dirty="0" err="1"/>
            <a:t>studerande</a:t>
          </a:r>
          <a:r>
            <a:rPr lang="fi-FI" sz="2200" kern="1200" dirty="0"/>
            <a:t> </a:t>
          </a:r>
          <a:r>
            <a:rPr lang="fi-FI" sz="2200" kern="1200" dirty="0" err="1"/>
            <a:t>och</a:t>
          </a:r>
          <a:r>
            <a:rPr lang="fi-FI" sz="2200" kern="1200" dirty="0"/>
            <a:t> </a:t>
          </a:r>
          <a:r>
            <a:rPr lang="fi-FI" sz="2200" kern="1200" dirty="0" err="1"/>
            <a:t>lärare</a:t>
          </a:r>
          <a:endParaRPr lang="en-US" sz="2200" kern="1200" dirty="0"/>
        </a:p>
      </dsp:txBody>
      <dsp:txXfrm>
        <a:off x="42722" y="2865530"/>
        <a:ext cx="6713095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54DE5-9EA7-4ACA-8158-B5957CFD29BD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80E9-2100-4E36-80E8-BF3CC9190B1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3985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A80E9-2100-4E36-80E8-BF3CC9190B1C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201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B78EB2-B33E-C5E0-093A-B502877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16634B-7C00-25F8-AA4A-DA4EC1A6F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5D9EB1-0979-7F83-7D2F-36F7AC25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455619-3296-2E45-DE3A-AF904C45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5B15ED-9A7A-4AB5-ADCD-052612D2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5947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CFD6C-3224-D4FC-E5C4-0624204E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865D00-9910-7025-5264-86DE3B4A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156B1B-0B5C-8FAC-44EB-2D4DA85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7B5A0-0679-11D8-2010-B2B865D7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832B3D-3FB6-023D-C715-8BE23002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273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DFB8D26-86AC-A43F-B3DD-ED035EA47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E44BB4-FAD8-0A37-011C-BA4846F17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639302-7583-C301-3AAF-DFC4109A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2CE1C0-1A66-ABE8-2C55-CFDBF62C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E70005-A664-5F8D-D28E-44DEAF2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44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452AB-0E24-4C1D-A95C-30B3C133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721F6C-CFCB-2159-DA38-185A4540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3DB-56E6-4A1D-B8C9-411BA7C26672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C3CA26-5216-68A2-D3C5-3106C15F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6BF8A0-F171-2F10-9F30-0284237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2106-BC4F-4114-91FB-D73F1563D34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73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4CAEE0-0D68-D3E9-BF37-CE313D50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3FA874-0487-BDC2-E194-8D3C852C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4EECA-22A9-BDC0-AE9E-0997CC8D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C65F51-0A36-B6DA-D643-9D008477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990EF5-3264-8D1A-5D01-2C0A8EE3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6457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BDBFA-B08C-9D4F-79B0-7D307350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38A449-0154-8DEB-D35B-591A8137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D1AA9E-87C0-C344-F5B3-190EB0D2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247D9D-E21D-F0D3-3832-29894A91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9B03CF-A766-091E-BC26-0F6B78CF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3898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8FD28-70EC-7DC4-C335-00C72588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E5B924-23EC-9EA6-B0CB-38555E8A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12DAD86-112E-F9EC-03E2-DDD3591D0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4DC359-302E-4912-E3A1-61E84769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4C26EC-0121-7A34-0A5D-D8E9D0AE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1003F0-EF1E-5081-DA2D-EAE1DF7E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337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55B9B-CD0C-3C04-5CBA-7E09D88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02BD3E-3B25-AD34-4DFF-9BD864BC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4C2737-C459-1AAC-CFA6-0203AD07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6DF2EB-0147-35B8-7B4B-AC873C724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BAC27-C0A2-9610-A7A9-230695627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2B3DB14-0D71-40FE-24BE-3DCA5424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D3DC76-B49D-E1DF-18ED-3DC0064F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DD3E5D-A66E-41D0-02E1-5DA5380C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0111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19F37B-C068-5F0D-5E88-07242AA9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A9C5E9-0AEC-E7B6-7A25-6C01F28B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72B12F-1E00-5D41-754A-EF81B948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3FF387-401E-061B-E8A8-D062EE74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2047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04A3DD-C8E6-EEC8-8C19-D562E3E6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D02C17-A059-624C-B684-576FC22F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BB96B7-7E02-298A-7631-0BF11E20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68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AE899-76BB-2585-7A8B-0032BF03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3346BD-7AAC-2814-AFCC-ADF02B6A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DD9597-5714-BF5B-39C4-BC59E99B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68E7EF-A3EA-B3B5-2CBD-E4EF667A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D1C84B-4C61-9788-1ECE-1B5FA4DB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EBC8EF-5262-BC48-8A6E-480A002E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5285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EBD4F9-5EFE-E833-04C4-A4C81D0A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E632DB9-E5DC-6CA3-20D6-FD76D253D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28F98-D4F7-0B09-388D-DD5F5D0F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B74174-DA2C-0141-13C7-F67491DC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FEF372-86F3-7B46-F35B-A1E7662A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39A841-5014-884A-7313-C92A403C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9337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F62F1C9-1A71-7EC0-D55D-12C928F4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86CDD-3D71-6A7F-F4CD-69C1487D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96065D-24BE-1439-05AC-7501BE95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71ED1-DBD9-4FFC-BDC9-6C6DFC4472FB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D4FC54-981A-F048-C343-E260EE108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FDE86B-63C7-B39E-9D2A-A59815355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32113-FD14-46C5-9043-5E804F62CC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896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7586D0-BA15-24B1-059F-C75DF9A9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448B2-3396-86BC-7DF9-5D00B878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EB0849-A858-2536-5582-7BE969D3A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43DB-56E6-4A1D-B8C9-411BA7C26672}" type="datetimeFigureOut">
              <a:rPr lang="sv-FI" smtClean="0"/>
              <a:t>15-04-2025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6034CF-A637-F65A-C238-688E0805C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8426-E65E-DF6F-2902-6461D4D3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2106-BC4F-4114-91FB-D73F1563D34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9432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Sten, Hantverk, Människor, Vänner, Stöd">
            <a:extLst>
              <a:ext uri="{FF2B5EF4-FFF2-40B4-BE49-F238E27FC236}">
                <a16:creationId xmlns:a16="http://schemas.microsoft.com/office/drawing/2014/main" id="{CDC809E3-F559-D9EF-CF89-8D2F35151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36" b="1199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E84DD-3CC9-BDD6-E01C-B584F230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68" y="141436"/>
            <a:ext cx="11690245" cy="3569242"/>
          </a:xfrm>
        </p:spPr>
        <p:txBody>
          <a:bodyPr anchor="t">
            <a:normAutofit/>
          </a:bodyPr>
          <a:lstStyle/>
          <a:p>
            <a:r>
              <a:rPr lang="sv-FI" sz="5200" dirty="0">
                <a:solidFill>
                  <a:srgbClr val="FFFFFF"/>
                </a:solidFill>
              </a:rPr>
              <a:t>Stöd för lärande och specialundervisning  </a:t>
            </a:r>
            <a:br>
              <a:rPr lang="sv-FI" sz="5200" dirty="0">
                <a:solidFill>
                  <a:srgbClr val="FFFFFF"/>
                </a:solidFill>
              </a:rPr>
            </a:br>
            <a:endParaRPr lang="sv-FI" sz="52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D89540-1061-967E-30A9-04F430FF9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4915" y="4613926"/>
            <a:ext cx="5615819" cy="1578054"/>
          </a:xfrm>
        </p:spPr>
        <p:txBody>
          <a:bodyPr anchor="b">
            <a:normAutofit/>
          </a:bodyPr>
          <a:lstStyle/>
          <a:p>
            <a:r>
              <a:rPr lang="sv-FI" dirty="0">
                <a:solidFill>
                  <a:srgbClr val="FFFFFF"/>
                </a:solidFill>
              </a:rPr>
              <a:t>En kvalitetshandbok</a:t>
            </a:r>
          </a:p>
          <a:p>
            <a:r>
              <a:rPr lang="sv-FI" dirty="0">
                <a:solidFill>
                  <a:srgbClr val="FFFFFF"/>
                </a:solidFill>
              </a:rPr>
              <a:t>Lagändring som träder ikraft 1.8.2025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88310F-CCBB-40AF-94FC-6C5E7542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31" y="4010365"/>
            <a:ext cx="3959386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F6B1A2-7C9A-1DF2-E4BF-843CDBEA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2" y="256380"/>
            <a:ext cx="10208759" cy="9845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sv-FI" sz="4400"/>
              <a:t>Stöd för lärande </a:t>
            </a:r>
          </a:p>
          <a:p>
            <a:pPr algn="ctr"/>
            <a:r>
              <a:rPr lang="sv-FI"/>
              <a:t>- fokus på lättillgänglighet och flexibilitet</a:t>
            </a:r>
          </a:p>
        </p:txBody>
      </p:sp>
      <p:graphicFrame>
        <p:nvGraphicFramePr>
          <p:cNvPr id="8" name="Platshållare för innehåll 3">
            <a:extLst>
              <a:ext uri="{FF2B5EF4-FFF2-40B4-BE49-F238E27FC236}">
                <a16:creationId xmlns:a16="http://schemas.microsoft.com/office/drawing/2014/main" id="{C2EA3C24-E8A2-E56F-390F-A99C440D1E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226811"/>
              </p:ext>
            </p:extLst>
          </p:nvPr>
        </p:nvGraphicFramePr>
        <p:xfrm>
          <a:off x="938213" y="1240971"/>
          <a:ext cx="10208758" cy="527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58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4BBC56-C072-47E7-0E04-DB6A546B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0" y="1719786"/>
            <a:ext cx="3909931" cy="3328734"/>
          </a:xfrm>
        </p:spPr>
        <p:txBody>
          <a:bodyPr>
            <a:normAutofit/>
          </a:bodyPr>
          <a:lstStyle/>
          <a:p>
            <a:r>
              <a:rPr lang="sv-FI" dirty="0">
                <a:solidFill>
                  <a:srgbClr val="FFFFFF"/>
                </a:solidFill>
              </a:rPr>
              <a:t>Stöd för lärande och  bedömning: 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9BC421-432F-EE7D-DA0A-F280A859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sv-FI" sz="2600" b="1" i="1" dirty="0"/>
              <a:t>”Inom gymnasieutbildningen är det inte möjligt att avvika från målen enligt lärokursen.”      </a:t>
            </a:r>
            <a:r>
              <a:rPr lang="sv-FI" sz="1600" i="1" dirty="0"/>
              <a:t>(Grunderna för gymnasiets läroplan kap 4.2.2)</a:t>
            </a:r>
            <a:endParaRPr lang="en-US" sz="1600" dirty="0"/>
          </a:p>
          <a:p>
            <a:pPr marL="0" indent="0">
              <a:buNone/>
            </a:pPr>
            <a:endParaRPr lang="sv-FI" sz="2600" b="1" i="1" dirty="0"/>
          </a:p>
          <a:p>
            <a:pPr marL="0" indent="0">
              <a:buNone/>
            </a:pPr>
            <a:r>
              <a:rPr lang="sv-FI" sz="2400" i="1" dirty="0"/>
              <a:t>”Den studerandes arbete, lärande och kompetensutveckling </a:t>
            </a:r>
            <a:r>
              <a:rPr lang="sv-FI" sz="2400" b="1" i="1" dirty="0"/>
              <a:t>ska bedömas på ett mångsidigt sätt. </a:t>
            </a:r>
            <a:r>
              <a:rPr lang="sv-FI" sz="2400" i="1" dirty="0"/>
              <a:t>Möjligheten för en studerande som behöver stöd att visa sitt kunnande på olika sätt ska tryggas, till exempel i situationer där den studerande har svårt att producera text. </a:t>
            </a:r>
            <a:r>
              <a:rPr lang="sv-FI" sz="2400" b="1" i="1" dirty="0"/>
              <a:t>Olika sätt och tillfällen att visa kunnandet ska planeras utifrån studerandes behov.</a:t>
            </a:r>
            <a:r>
              <a:rPr lang="sv-FI" sz="2400" i="1" dirty="0"/>
              <a:t> </a:t>
            </a:r>
          </a:p>
          <a:p>
            <a:pPr marL="0" indent="0">
              <a:buNone/>
            </a:pPr>
            <a:r>
              <a:rPr lang="sv-FI" sz="2400" i="1" dirty="0"/>
              <a:t>Individuella arrangemang för visandet av kunnandet kan till exempel vara att den studerande får </a:t>
            </a:r>
            <a:r>
              <a:rPr lang="sv-FI" sz="2400" b="1" i="1" dirty="0"/>
              <a:t>förlängd tid, att den studerande får sitta i avskilt rum, att man använder en större textfont, eller att den studerande har möjlighet att använda en egen skärm. </a:t>
            </a:r>
            <a:r>
              <a:rPr lang="sv-FI" sz="2400" i="1" dirty="0"/>
              <a:t>Man kan även använda sig av andra ändamålsenliga specialarrangemang utgående från den studerandes behov.” </a:t>
            </a:r>
            <a:r>
              <a:rPr lang="sv-FI" sz="1600" i="1" dirty="0"/>
              <a:t>(Grunderna för gymnasiets läroplan kap 4.2.3)</a:t>
            </a:r>
            <a:endParaRPr lang="en-US" sz="1600" dirty="0"/>
          </a:p>
          <a:p>
            <a:pPr marL="0" indent="0">
              <a:buNone/>
            </a:pPr>
            <a:endParaRPr lang="sv-FI" sz="2400" i="1" dirty="0"/>
          </a:p>
        </p:txBody>
      </p:sp>
    </p:spTree>
    <p:extLst>
      <p:ext uri="{BB962C8B-B14F-4D97-AF65-F5344CB8AC3E}">
        <p14:creationId xmlns:p14="http://schemas.microsoft.com/office/powerpoint/2010/main" val="224508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BA0DE9-C334-24D6-7CC5-22E5CFFF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903201"/>
            <a:ext cx="4167270" cy="4461163"/>
          </a:xfrm>
        </p:spPr>
        <p:txBody>
          <a:bodyPr>
            <a:normAutofit/>
          </a:bodyPr>
          <a:lstStyle/>
          <a:p>
            <a:pPr algn="ctr"/>
            <a:r>
              <a:rPr lang="sv-FI" sz="2400">
                <a:solidFill>
                  <a:srgbClr val="FFFFFF"/>
                </a:solidFill>
              </a:rPr>
              <a:t>Vad innebär </a:t>
            </a:r>
            <a:br>
              <a:rPr lang="sv-FI" sz="2400">
                <a:solidFill>
                  <a:srgbClr val="FFFFFF"/>
                </a:solidFill>
              </a:rPr>
            </a:br>
            <a:r>
              <a:rPr lang="sv-FI" sz="5400">
                <a:solidFill>
                  <a:srgbClr val="FFFFFF"/>
                </a:solidFill>
              </a:rPr>
              <a:t>special-undervisning?</a:t>
            </a:r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08F5A6D-7E8D-5CC8-D9E3-B259B74D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endParaRPr lang="sv-FI" dirty="0"/>
          </a:p>
          <a:p>
            <a:r>
              <a:rPr lang="sv-FI" dirty="0"/>
              <a:t>Ges av speciallärare.</a:t>
            </a:r>
          </a:p>
          <a:p>
            <a:r>
              <a:rPr lang="sv-FI" dirty="0"/>
              <a:t>Baseras på </a:t>
            </a:r>
            <a:r>
              <a:rPr lang="sv-FI" b="1" dirty="0"/>
              <a:t>förvaltningsbeslut</a:t>
            </a:r>
            <a:r>
              <a:rPr lang="sv-FI" dirty="0"/>
              <a:t>. </a:t>
            </a:r>
          </a:p>
          <a:p>
            <a:r>
              <a:rPr lang="sv-FI" dirty="0"/>
              <a:t>Ges när stöd för lärande inte är tillräckligt. </a:t>
            </a:r>
          </a:p>
          <a:p>
            <a:r>
              <a:rPr lang="sv-FI" dirty="0"/>
              <a:t>Riktar sig mera djupgående till konstaterade inlärningssvårigheter eller därmed andra jämförbara orsaker.</a:t>
            </a:r>
          </a:p>
          <a:p>
            <a:r>
              <a:rPr lang="sv-FI" dirty="0"/>
              <a:t>Mer </a:t>
            </a:r>
            <a:r>
              <a:rPr lang="sv-FI" b="1" dirty="0"/>
              <a:t>systematisk och har mer exakta mål </a:t>
            </a:r>
            <a:r>
              <a:rPr lang="sv-FI" dirty="0"/>
              <a:t>än ”stöd för lärande”. </a:t>
            </a:r>
          </a:p>
          <a:p>
            <a:r>
              <a:rPr lang="sv-FI" dirty="0"/>
              <a:t>Individanpassad undervisning som kan ske individuellt, i liten grupp eller i form av samundervisning.</a:t>
            </a:r>
          </a:p>
          <a:p>
            <a:pPr marL="0" indent="0">
              <a:buNone/>
            </a:pPr>
            <a:endParaRPr lang="sv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94839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BA6B2-74BB-CD06-6B87-552C5B2E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29D2F6-1DBA-D14C-72CC-7B7E404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5387502" cy="1325563"/>
          </a:xfrm>
        </p:spPr>
        <p:txBody>
          <a:bodyPr>
            <a:normAutofit/>
          </a:bodyPr>
          <a:lstStyle/>
          <a:p>
            <a:r>
              <a:rPr lang="sv-FI"/>
              <a:t>Specialundervisning, beslutsprocessen?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A6107-81E6-798B-F857-E95360E9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87502" cy="448627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FI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Förvaltningsbeslut krävs. Vi följer förvaltningsstadgan.</a:t>
            </a:r>
          </a:p>
          <a:p>
            <a:pPr>
              <a:spcAft>
                <a:spcPts val="800"/>
              </a:spcAft>
              <a:buNone/>
            </a:pPr>
            <a:endParaRPr lang="sv-FI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sv-FI" sz="15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inväntar UBS dokumentmall för beredning av beslut för specialundervisning. </a:t>
            </a:r>
          </a:p>
          <a:p>
            <a:pPr marL="0" indent="0">
              <a:spcAft>
                <a:spcPts val="800"/>
              </a:spcAft>
              <a:buNone/>
            </a:pPr>
            <a:endParaRPr lang="sv-FI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latshållare för innehåll 4" descr="En bild som visar elektronik, tangentbord, Kontorsutrustning, Datortangentbord&#10;&#10;AI-genererat innehåll kan vara felaktigt.">
            <a:extLst>
              <a:ext uri="{FF2B5EF4-FFF2-40B4-BE49-F238E27FC236}">
                <a16:creationId xmlns:a16="http://schemas.microsoft.com/office/drawing/2014/main" id="{9A93F098-6F30-DD93-AA06-9F012C28B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30056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4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4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8AC522-8AA7-BB58-7CFB-AED3CED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FI" sz="3400">
                <a:solidFill>
                  <a:srgbClr val="FFFFFF"/>
                </a:solidFill>
              </a:rPr>
              <a:t>Hur informeras studerande och vårdnadshavare?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5D94EF-869F-F9FA-5308-7960FB0A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FI" dirty="0"/>
              <a:t>Information om möjligheter till stöd ges muntligt och skriftligt i början av studierna till både studerande och vårdnadshavare. Tillvägagångssättet specificeras i de lokala läroplanerna. 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8381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25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CCBEA0-7F6A-6BF1-4092-A67E691E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054" y="91440"/>
            <a:ext cx="2955689" cy="667512"/>
          </a:xfrm>
        </p:spPr>
        <p:txBody>
          <a:bodyPr>
            <a:normAutofit/>
          </a:bodyPr>
          <a:lstStyle/>
          <a:p>
            <a:pPr algn="ctr"/>
            <a:r>
              <a:rPr lang="sv-FI" sz="3700"/>
              <a:t>Vem gör vad?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2D21E5E-5FF1-7B28-3FE0-6325D27C8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67676"/>
              </p:ext>
            </p:extLst>
          </p:nvPr>
        </p:nvGraphicFramePr>
        <p:xfrm>
          <a:off x="788669" y="843267"/>
          <a:ext cx="10996361" cy="58486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49886">
                  <a:extLst>
                    <a:ext uri="{9D8B030D-6E8A-4147-A177-3AD203B41FA5}">
                      <a16:colId xmlns:a16="http://schemas.microsoft.com/office/drawing/2014/main" val="2588917948"/>
                    </a:ext>
                  </a:extLst>
                </a:gridCol>
                <a:gridCol w="2961610">
                  <a:extLst>
                    <a:ext uri="{9D8B030D-6E8A-4147-A177-3AD203B41FA5}">
                      <a16:colId xmlns:a16="http://schemas.microsoft.com/office/drawing/2014/main" val="2229118781"/>
                    </a:ext>
                  </a:extLst>
                </a:gridCol>
                <a:gridCol w="2959239">
                  <a:extLst>
                    <a:ext uri="{9D8B030D-6E8A-4147-A177-3AD203B41FA5}">
                      <a16:colId xmlns:a16="http://schemas.microsoft.com/office/drawing/2014/main" val="3963155261"/>
                    </a:ext>
                  </a:extLst>
                </a:gridCol>
                <a:gridCol w="2125626">
                  <a:extLst>
                    <a:ext uri="{9D8B030D-6E8A-4147-A177-3AD203B41FA5}">
                      <a16:colId xmlns:a16="http://schemas.microsoft.com/office/drawing/2014/main" val="556278242"/>
                    </a:ext>
                  </a:extLst>
                </a:gridCol>
              </a:tblGrid>
              <a:tr h="368257">
                <a:tc>
                  <a:txBody>
                    <a:bodyPr/>
                    <a:lstStyle/>
                    <a:p>
                      <a:pPr algn="ctr"/>
                      <a:r>
                        <a:rPr lang="sv-FI" sz="2400">
                          <a:solidFill>
                            <a:schemeClr val="tx1"/>
                          </a:solidFill>
                        </a:rPr>
                        <a:t>Ämneslärare</a:t>
                      </a:r>
                    </a:p>
                  </a:txBody>
                  <a:tcPr marL="19321" marR="19321" marT="9661" marB="9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sz="2400">
                          <a:solidFill>
                            <a:schemeClr val="tx1"/>
                          </a:solidFill>
                        </a:rPr>
                        <a:t>Speciallärare</a:t>
                      </a:r>
                    </a:p>
                  </a:txBody>
                  <a:tcPr marL="19321" marR="19321" marT="9661" marB="9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sz="2400">
                          <a:solidFill>
                            <a:schemeClr val="tx1"/>
                          </a:solidFill>
                        </a:rPr>
                        <a:t>Grupphandledare</a:t>
                      </a:r>
                    </a:p>
                  </a:txBody>
                  <a:tcPr marL="19321" marR="19321" marT="9661" marB="9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sz="2400">
                          <a:solidFill>
                            <a:schemeClr val="tx1"/>
                          </a:solidFill>
                        </a:rPr>
                        <a:t>Övriga</a:t>
                      </a:r>
                    </a:p>
                  </a:txBody>
                  <a:tcPr marL="19321" marR="19321" marT="9661" marB="9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18883"/>
                  </a:ext>
                </a:extLst>
              </a:tr>
              <a:tr h="1767375"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dirty="0"/>
                        <a:t>Undervisar i sitt ämne och ansvarar för kunskapsförmedlingen där </a:t>
                      </a:r>
                      <a:r>
                        <a:rPr lang="sv-FI" sz="1200" b="1" dirty="0"/>
                        <a:t>samt studiestrategier i det egna ämnet.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dirty="0"/>
                        <a:t>Följer med studerandes stödbehov. Tar i beaktande eventuella behov av stöd </a:t>
                      </a:r>
                      <a:r>
                        <a:rPr lang="sv-FI" sz="1200" b="1" dirty="0"/>
                        <a:t>redan i planeringsskedet.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dirty="0"/>
                        <a:t>Ger ”stöd för lärande” vid behov. ”</a:t>
                      </a:r>
                      <a:r>
                        <a:rPr lang="sv-FI" sz="1200" b="1" dirty="0"/>
                        <a:t>Tidigt och lättillgängligt”.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Läser ”blåa plupparna/individuella studieplanen” </a:t>
                      </a:r>
                      <a:r>
                        <a:rPr lang="sv-FI" sz="1200" dirty="0"/>
                        <a:t>och noterar de stödbehov som kommer fram där samt tar dessa i beaktande.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Meddelar speciallärare när behovet av stöd är större än vad som kan åtgärdas inom ramen för ”stöd för lärande”.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dirty="0"/>
                        <a:t>Rådfrågar och samarbetar med speciallärare.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Antecknar stödåtgärder i Wilma.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Utvärdera</a:t>
                      </a:r>
                      <a:r>
                        <a:rPr lang="sv-FI" sz="1200" dirty="0"/>
                        <a:t> stödets tillräcklighet.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dirty="0"/>
                        <a:t>Bedömer den studerandes arbete, lärande och kompetens på ett mångsidigt sätt.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Samarbetar med studerandevården.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v-FI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v-FI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9321" marR="19321" marT="9661" marB="966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b="1" dirty="0"/>
                        <a:t>Informerar </a:t>
                      </a:r>
                      <a:r>
                        <a:rPr lang="sv-FI" sz="1200" dirty="0"/>
                        <a:t>studerande och vårdnadshavare om möjligheterna till stöd i gymnasiet.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dirty="0"/>
                        <a:t>Genomför </a:t>
                      </a:r>
                      <a:r>
                        <a:rPr lang="sv-FI" sz="1200" b="1" dirty="0"/>
                        <a:t>testningar</a:t>
                      </a:r>
                      <a:r>
                        <a:rPr lang="sv-FI" sz="1200" dirty="0"/>
                        <a:t> och </a:t>
                      </a:r>
                      <a:r>
                        <a:rPr lang="sv-FI" sz="1200" b="1" dirty="0"/>
                        <a:t>samtal</a:t>
                      </a:r>
                      <a:r>
                        <a:rPr lang="sv-FI" sz="1200" dirty="0"/>
                        <a:t> kring stödbehov, </a:t>
                      </a:r>
                      <a:r>
                        <a:rPr lang="sv-FI" sz="1200" b="1" dirty="0"/>
                        <a:t>gör upp personlig studieplan – stöd för lärandet </a:t>
                      </a:r>
                      <a:r>
                        <a:rPr lang="sv-FI" sz="1200" dirty="0"/>
                        <a:t>(Blåa pluppen)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b="1" dirty="0"/>
                        <a:t>Bedriver specialundervisning </a:t>
                      </a:r>
                      <a:r>
                        <a:rPr lang="sv-FI" sz="1200" dirty="0"/>
                        <a:t>med dem som har förvaltningsbeslut.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b="1" dirty="0"/>
                        <a:t>Förbereder beredning och håller hörande </a:t>
                      </a:r>
                      <a:r>
                        <a:rPr lang="sv-FI" sz="1200" dirty="0"/>
                        <a:t>inför förvaltningsbeslut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b="1" dirty="0"/>
                        <a:t>Inom stöd för lärande: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Stödundervisning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Handledande samtal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Studiestrategier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Testningar och utvärdering av stödbehov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Konsultation och samarbete med ämneslärare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Bedömning av behov av specialarrangemang inför studentexamen.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Ansökningsprocessen inför studentexamen gällande specialarrangemang.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sv-FI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b="1" dirty="0"/>
                        <a:t>Samarbetar med studerandevården </a:t>
                      </a:r>
                      <a:r>
                        <a:rPr lang="sv-FI" sz="1200" dirty="0"/>
                        <a:t>och ingår i </a:t>
                      </a:r>
                      <a:r>
                        <a:rPr lang="sv-FI" sz="1200" b="1" dirty="0"/>
                        <a:t>studerandevårdsteamet. </a:t>
                      </a:r>
                    </a:p>
                  </a:txBody>
                  <a:tcPr marL="19321" marR="19321" marT="9661" marB="96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dirty="0"/>
                        <a:t>Följer skolvisa instruktioner för grupphandeldarens uppgifter. </a:t>
                      </a:r>
                      <a:endParaRPr lang="sv-FI" sz="1200" b="1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sv-FI" sz="1200" dirty="0"/>
                        <a:t>Har </a:t>
                      </a:r>
                      <a:r>
                        <a:rPr lang="sv-FI" sz="1200" b="1" dirty="0"/>
                        <a:t>koll på den egna basgruppens </a:t>
                      </a:r>
                      <a:r>
                        <a:rPr lang="sv-FI" sz="1200" dirty="0"/>
                        <a:t>studieframgång och informerar vidare om åtgärder behöver göras: Håller koll på </a:t>
                      </a:r>
                      <a:r>
                        <a:rPr lang="sv-FI" sz="1200" b="1" dirty="0" err="1"/>
                        <a:t>obedömda</a:t>
                      </a:r>
                      <a:r>
                        <a:rPr lang="sv-FI" sz="1200" b="1" dirty="0"/>
                        <a:t>/D/OB och underkända studieavsnitt.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FI" sz="1200" b="1" dirty="0"/>
                        <a:t>Samarbetar med studerandevården.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v-FI" sz="1200" b="1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v-FI" sz="1200" dirty="0">
                        <a:highlight>
                          <a:srgbClr val="FFFF00"/>
                        </a:highlight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v-FI" sz="1200" dirty="0">
                        <a:highlight>
                          <a:srgbClr val="FFFF00"/>
                        </a:highlight>
                      </a:endParaRPr>
                    </a:p>
                  </a:txBody>
                  <a:tcPr marL="19321" marR="19321" marT="9661" marB="966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b="1" dirty="0"/>
                        <a:t>Rektor/bildningsdirektör:</a:t>
                      </a:r>
                    </a:p>
                    <a:p>
                      <a:r>
                        <a:rPr lang="sv-FI" sz="1200" dirty="0"/>
                        <a:t>Fattar beslut om specialundervisning.</a:t>
                      </a:r>
                    </a:p>
                    <a:p>
                      <a:r>
                        <a:rPr lang="sv-FI" sz="1200" dirty="0"/>
                        <a:t>Avvikande studiearrangemang och assistenttjänster.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b="0" dirty="0"/>
                        <a:t>Samarbetar med studerandevården. </a:t>
                      </a:r>
                    </a:p>
                    <a:p>
                      <a:endParaRPr lang="sv-FI" sz="1200" dirty="0"/>
                    </a:p>
                    <a:p>
                      <a:endParaRPr lang="sv-FI" sz="1200" dirty="0"/>
                    </a:p>
                  </a:txBody>
                  <a:tcPr marL="19321" marR="19321" marT="9661" marB="966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79565"/>
                  </a:ext>
                </a:extLst>
              </a:tr>
              <a:tr h="2117154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b="1" dirty="0"/>
                        <a:t>Studiehandledare: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Ger stöd och handledning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Sköter om anpassningar i schemat och/eller studiegång när behov finns.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FI" sz="1200" dirty="0"/>
                        <a:t>Studiehandledaren följer upp studiernas framfart kontinuerligt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FI" sz="1200" b="0" dirty="0"/>
                        <a:t>Samarbetar med studerandevården.</a:t>
                      </a:r>
                    </a:p>
                    <a:p>
                      <a:endParaRPr lang="sv-FI" sz="1200" dirty="0"/>
                    </a:p>
                  </a:txBody>
                  <a:tcPr marL="19321" marR="19321" marT="9661" marB="966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79773"/>
                  </a:ext>
                </a:extLst>
              </a:tr>
              <a:tr h="15790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9321" marR="19321" marT="9661" marB="9661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9321" marR="19321" marT="9661" marB="9661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9321" marR="19321" marT="9661" marB="966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FI" sz="1200" b="1" dirty="0"/>
                        <a:t>Studerandevården: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FI" sz="1200" b="0" dirty="0"/>
                        <a:t>Sköter studerandevårdsärenden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FI" sz="1200" b="0" dirty="0"/>
                    </a:p>
                  </a:txBody>
                  <a:tcPr marL="19321" marR="19321" marT="9661" marB="966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0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95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174544-62AD-BB5B-38AA-71EBD78E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77" y="816115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E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xempel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sådant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stödjer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lärandet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EF4A82-3A76-A4B1-0605-6F18773C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742950" lvl="1" indent="0">
              <a:buNone/>
            </a:pPr>
            <a:endParaRPr lang="sv-FI" sz="2000" noProof="0" dirty="0"/>
          </a:p>
          <a:p>
            <a:pPr marL="971550" lvl="1"/>
            <a:r>
              <a:rPr lang="sv-FI" sz="2000" i="1" noProof="0" dirty="0"/>
              <a:t>Tydliga instruktioner, målsättningar och förväntningar för hela studieavsnittet</a:t>
            </a:r>
          </a:p>
          <a:p>
            <a:pPr marL="971550" lvl="1"/>
            <a:r>
              <a:rPr lang="sv-FI" sz="2000" i="1" noProof="0" dirty="0"/>
              <a:t>Läraren antecknar lektionsstruktur på tavlan i början av lektionen</a:t>
            </a:r>
          </a:p>
          <a:p>
            <a:pPr marL="971550" lvl="1"/>
            <a:r>
              <a:rPr lang="sv-FI" sz="2000" i="1" noProof="0" dirty="0"/>
              <a:t>Kortare tidsgränser och deadlines för uppgifter förebygger </a:t>
            </a:r>
            <a:r>
              <a:rPr lang="sv-FI" sz="2000" i="1" noProof="0" dirty="0" err="1"/>
              <a:t>prokrastinering</a:t>
            </a:r>
            <a:r>
              <a:rPr lang="sv-FI" sz="2000" i="1" noProof="0" dirty="0"/>
              <a:t> </a:t>
            </a:r>
          </a:p>
          <a:p>
            <a:pPr marL="971550" lvl="1"/>
            <a:r>
              <a:rPr lang="sv-FI" sz="2000" i="1" noProof="0" dirty="0"/>
              <a:t>Hålla korta pauser under lektionen.</a:t>
            </a:r>
          </a:p>
          <a:p>
            <a:pPr marL="971550" lvl="1"/>
            <a:r>
              <a:rPr lang="sv-FI" sz="2000" i="1" noProof="0" dirty="0"/>
              <a:t>Instuderingsfrågor</a:t>
            </a:r>
          </a:p>
          <a:p>
            <a:pPr marL="971550" lvl="1"/>
            <a:r>
              <a:rPr lang="sv-FI" sz="2000" i="1" noProof="0" dirty="0"/>
              <a:t>Läraren handleder individuellt under lektionen</a:t>
            </a:r>
          </a:p>
          <a:p>
            <a:pPr marL="971550" lvl="1"/>
            <a:r>
              <a:rPr lang="sv-FI" sz="2000" i="1" noProof="0" dirty="0"/>
              <a:t>Samarbetsinlärning</a:t>
            </a:r>
          </a:p>
          <a:p>
            <a:pPr marL="971550" lvl="1"/>
            <a:r>
              <a:rPr lang="sv-FI" sz="2000" i="1" noProof="0" dirty="0"/>
              <a:t>Visuellt stöd i undervisningen (Bilder, skisser...)</a:t>
            </a:r>
          </a:p>
          <a:p>
            <a:pPr marL="971550" lvl="1"/>
            <a:r>
              <a:rPr lang="sv-FI" sz="2000" i="1" noProof="0" dirty="0"/>
              <a:t>Utskrivet material</a:t>
            </a:r>
            <a:endParaRPr lang="sv-FI" sz="2000" noProof="0" dirty="0"/>
          </a:p>
          <a:p>
            <a:pPr marL="971550" lvl="1"/>
            <a:r>
              <a:rPr lang="sv-FI" sz="2000" i="1" noProof="0" dirty="0"/>
              <a:t>Sittordning för att skapa </a:t>
            </a:r>
            <a:r>
              <a:rPr lang="sv-FI" sz="2000" i="1" noProof="0" dirty="0" err="1"/>
              <a:t>arbetstro</a:t>
            </a:r>
            <a:r>
              <a:rPr lang="sv-FI" sz="2000" i="1" noProof="0" dirty="0"/>
              <a:t> och främja god gruppdynamik/bryta negativa arbetsmönster.</a:t>
            </a:r>
            <a:endParaRPr lang="sv-FI" sz="2000" noProof="0" dirty="0"/>
          </a:p>
          <a:p>
            <a:pPr marL="971550" lvl="1"/>
            <a:r>
              <a:rPr lang="sv-FI" sz="2000" i="1" noProof="0" dirty="0"/>
              <a:t>Att träna studerande att använda begreppslistor och nyckelbegrepp.</a:t>
            </a:r>
          </a:p>
          <a:p>
            <a:pPr marL="971550" lvl="1"/>
            <a:r>
              <a:rPr lang="sv-FI" sz="2000" i="1" noProof="0" dirty="0"/>
              <a:t>Att hålla datorskärmen stängd och anteckna för hand. </a:t>
            </a:r>
            <a:endParaRPr lang="en-US" sz="2000" i="1" noProof="0" dirty="0"/>
          </a:p>
          <a:p>
            <a:pPr marL="971550" lvl="1"/>
            <a:r>
              <a:rPr lang="en-US" sz="2000" i="1" dirty="0"/>
              <a:t>PowerPoints med </a:t>
            </a:r>
            <a:r>
              <a:rPr lang="sv-FI" sz="2000" i="1" noProof="0" dirty="0"/>
              <a:t>luckor att själv fylla i</a:t>
            </a:r>
          </a:p>
          <a:p>
            <a:pPr marL="971550" lvl="1"/>
            <a:r>
              <a:rPr lang="sv-FI" sz="2000" i="1" noProof="0" dirty="0"/>
              <a:t>Aktiverande moment såsom t</a:t>
            </a:r>
            <a:r>
              <a:rPr lang="sv-FI" sz="2000" i="1" dirty="0"/>
              <a:t>.ex. Frågerunda, dramatisering, experiment.</a:t>
            </a:r>
          </a:p>
          <a:p>
            <a:pPr marL="971550" lvl="1"/>
            <a:r>
              <a:rPr lang="sv-FI" sz="2000" i="1" noProof="0" dirty="0"/>
              <a:t>Tävlingsmoment såsom</a:t>
            </a:r>
            <a:r>
              <a:rPr lang="sv-FI" sz="2000" i="1" dirty="0"/>
              <a:t> t.ex. Frågesport.</a:t>
            </a:r>
            <a:endParaRPr lang="sv-FI" sz="2000" i="1" noProof="0" dirty="0"/>
          </a:p>
        </p:txBody>
      </p:sp>
    </p:spTree>
    <p:extLst>
      <p:ext uri="{BB962C8B-B14F-4D97-AF65-F5344CB8AC3E}">
        <p14:creationId xmlns:p14="http://schemas.microsoft.com/office/powerpoint/2010/main" val="286947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56C982-BDB8-DFE4-CD6B-4123F211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fi-FI" sz="4000" dirty="0" err="1"/>
              <a:t>Grundtanken</a:t>
            </a:r>
            <a:r>
              <a:rPr lang="fi-FI" sz="4000" dirty="0"/>
              <a:t> </a:t>
            </a:r>
            <a:r>
              <a:rPr lang="fi-FI" sz="4000" dirty="0" err="1"/>
              <a:t>med</a:t>
            </a:r>
            <a:r>
              <a:rPr lang="fi-FI" sz="4000" dirty="0"/>
              <a:t> Wilma-</a:t>
            </a:r>
            <a:r>
              <a:rPr lang="fi-FI" sz="4000" dirty="0" err="1"/>
              <a:t>blanketten</a:t>
            </a:r>
            <a:r>
              <a:rPr lang="fi-FI" sz="4000" dirty="0"/>
              <a:t> ”</a:t>
            </a:r>
            <a:r>
              <a:rPr lang="fi-FI" sz="4000" dirty="0" err="1"/>
              <a:t>Stöd</a:t>
            </a:r>
            <a:r>
              <a:rPr lang="fi-FI" sz="4000" dirty="0"/>
              <a:t> för </a:t>
            </a:r>
            <a:r>
              <a:rPr lang="fi-FI" sz="4000" dirty="0" err="1"/>
              <a:t>lärande</a:t>
            </a:r>
            <a:r>
              <a:rPr lang="fi-FI" sz="4000" dirty="0"/>
              <a:t>”</a:t>
            </a:r>
            <a:endParaRPr lang="sv-FI" sz="40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CB85D7C9-2172-8179-B412-E4FEB4B9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82" r="342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16" name="Platshållare för innehåll 2">
            <a:extLst>
              <a:ext uri="{FF2B5EF4-FFF2-40B4-BE49-F238E27FC236}">
                <a16:creationId xmlns:a16="http://schemas.microsoft.com/office/drawing/2014/main" id="{565AC9DA-6DD1-AFFF-ECF8-D8BC580146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47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37AA300-88EA-E272-F8D8-20519948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0" y="1084884"/>
            <a:ext cx="11481432" cy="51946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DF20081-E6E0-A7CF-92D9-9A23ADE1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410" y="209039"/>
            <a:ext cx="949390" cy="875845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6B2EC47D-14DD-D76C-BBC1-8573BF4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Infobollen</a:t>
            </a:r>
            <a:r>
              <a:rPr lang="fi-FI" dirty="0"/>
              <a:t> i Wilma – </a:t>
            </a:r>
            <a:r>
              <a:rPr lang="fi-FI" dirty="0" err="1"/>
              <a:t>ger</a:t>
            </a:r>
            <a:r>
              <a:rPr lang="fi-FI" dirty="0"/>
              <a:t> info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ämnesläraren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0407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891D35F-DE98-A865-6E21-2E8F3704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fi-FI" sz="3200">
                <a:solidFill>
                  <a:schemeClr val="bg1"/>
                </a:solidFill>
              </a:rPr>
              <a:t>Stödfliken</a:t>
            </a:r>
            <a:endParaRPr lang="sv-FI" sz="3200" dirty="0">
              <a:solidFill>
                <a:schemeClr val="bg1"/>
              </a:solidFill>
            </a:endParaRPr>
          </a:p>
        </p:txBody>
      </p:sp>
      <p:pic>
        <p:nvPicPr>
          <p:cNvPr id="6" name="Bildobjekt 5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59A1EF14-6D07-3AE8-EAB9-4BD19DC8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35" y="1545712"/>
            <a:ext cx="8826759" cy="45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tropstecken, Uppmärksamhet, Utrop">
            <a:extLst>
              <a:ext uri="{FF2B5EF4-FFF2-40B4-BE49-F238E27FC236}">
                <a16:creationId xmlns:a16="http://schemas.microsoft.com/office/drawing/2014/main" id="{B3A8754D-6C01-E180-78B0-28D10047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r="-1" b="155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590B728-B441-D41C-1782-6D4676B8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FI"/>
              <a:t>De två viktigaste begreppen att hålla reda på: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B1A72D0-27CD-CFBC-C847-3D849D539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15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57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667E16-DC04-5C8B-A246-18BB83C0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Stöd för lärandet - Stödåtgärder</a:t>
            </a:r>
          </a:p>
        </p:txBody>
      </p:sp>
      <p:pic>
        <p:nvPicPr>
          <p:cNvPr id="8" name="Bildobjekt 7" descr="En bild som visar text, skärmbild, linje, Teckensnitt&#10;&#10;Automatiskt genererad beskrivning">
            <a:extLst>
              <a:ext uri="{FF2B5EF4-FFF2-40B4-BE49-F238E27FC236}">
                <a16:creationId xmlns:a16="http://schemas.microsoft.com/office/drawing/2014/main" id="{A00F4DD4-CEA2-5BD4-F850-FCB1826B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918023"/>
            <a:ext cx="11327549" cy="2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2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9CEED7-6991-878D-4E66-D164C16E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03" y="611735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Studerande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vårdnadshavare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godkänner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ämneslärare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infobollen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pedagogiska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dokumentet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Fältet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Behov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stöd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är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viktigast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dirty="0" err="1">
                <a:solidFill>
                  <a:srgbClr val="FFFFFF"/>
                </a:solidFill>
              </a:rPr>
              <a:t>Här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skrivs</a:t>
            </a:r>
            <a:r>
              <a:rPr lang="en-US" sz="2800" dirty="0">
                <a:solidFill>
                  <a:srgbClr val="FFFFFF"/>
                </a:solidFill>
              </a:rPr>
              <a:t> den info </a:t>
            </a:r>
            <a:r>
              <a:rPr lang="en-US" sz="2800" dirty="0" err="1">
                <a:solidFill>
                  <a:srgbClr val="FFFFFF"/>
                </a:solidFill>
              </a:rPr>
              <a:t>som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studerande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vill</a:t>
            </a:r>
            <a:r>
              <a:rPr lang="en-US" sz="2800" dirty="0">
                <a:solidFill>
                  <a:srgbClr val="FFFFFF"/>
                </a:solidFill>
              </a:rPr>
              <a:t> dela med sig till </a:t>
            </a:r>
            <a:r>
              <a:rPr lang="en-US" sz="2800" dirty="0" err="1">
                <a:solidFill>
                  <a:srgbClr val="FFFFFF"/>
                </a:solidFill>
              </a:rPr>
              <a:t>ämneslärare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885ACF-97B7-7C10-FD05-CBCA305C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538701"/>
            <a:ext cx="7225748" cy="57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21D733-E761-EB9B-471F-97F74823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i-FI" sz="2600">
                <a:solidFill>
                  <a:srgbClr val="FFFFFF"/>
                </a:solidFill>
              </a:rPr>
              <a:t>Stödformer </a:t>
            </a:r>
            <a:endParaRPr lang="sv-FI" sz="2600">
              <a:solidFill>
                <a:srgbClr val="FFFFFF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2B4F4D9-B9C6-2F4B-34DC-377840A4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016" y="1297802"/>
            <a:ext cx="7667784" cy="45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94FD5B-91F8-E5E8-35DA-8E7B5C0F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Utskrift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C88235-D818-8C2C-BCC7-148283E5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04" y="2181426"/>
            <a:ext cx="4160988" cy="335999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824351-DB48-BDB5-BFE0-FC144932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353160"/>
            <a:ext cx="6141317" cy="87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1C0405-9129-F4C5-CBDD-6127CC20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5" y="1153571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sv-FI" dirty="0">
                <a:solidFill>
                  <a:srgbClr val="FFFFFF"/>
                </a:solidFill>
              </a:rPr>
              <a:t>Hur konstateras behovet av stöd?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0F4412-C648-60C3-68C2-96266DFA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sv-FI" b="1"/>
              <a:t>Innan gymnasiet inleds: </a:t>
            </a:r>
          </a:p>
          <a:p>
            <a:pPr lvl="1"/>
            <a:r>
              <a:rPr lang="sv-FI"/>
              <a:t>Den som har ingått i särskilda stödet/elevspecifika stödet i grundskolan </a:t>
            </a:r>
            <a:r>
              <a:rPr lang="sv-FI">
                <a:sym typeface="Wingdings" panose="05000000000000000000" pitchFamily="2" charset="2"/>
              </a:rPr>
              <a:t> grundskolan förmedlar förvaltningsbeslutet från grundskolan till gymnasiet  gymnasiet tar ställning utgående från detta. </a:t>
            </a:r>
            <a:endParaRPr lang="sv-FI"/>
          </a:p>
          <a:p>
            <a:pPr lvl="1"/>
            <a:r>
              <a:rPr lang="sv-FI">
                <a:sym typeface="Wingdings" panose="05000000000000000000" pitchFamily="2" charset="2"/>
              </a:rPr>
              <a:t>Funktionsnedsättningar/sjukdom av olika slag...</a:t>
            </a:r>
            <a:endParaRPr lang="sv-FI"/>
          </a:p>
          <a:p>
            <a:r>
              <a:rPr lang="sv-FI" b="1">
                <a:sym typeface="Wingdings" panose="05000000000000000000" pitchFamily="2" charset="2"/>
              </a:rPr>
              <a:t>Testningar, samtal, utvärdering i början av studierna. </a:t>
            </a:r>
          </a:p>
          <a:p>
            <a:r>
              <a:rPr lang="sv-FI" b="1">
                <a:sym typeface="Wingdings" panose="05000000000000000000" pitchFamily="2" charset="2"/>
              </a:rPr>
              <a:t>Kontinuerligt under studiernas gång. </a:t>
            </a:r>
            <a:endParaRPr lang="sv-FI">
              <a:sym typeface="Wingdings" panose="05000000000000000000" pitchFamily="2" charset="2"/>
            </a:endParaRPr>
          </a:p>
          <a:p>
            <a:pPr lvl="1"/>
            <a:r>
              <a:rPr lang="sv-FI">
                <a:sym typeface="Wingdings" panose="05000000000000000000" pitchFamily="2" charset="2"/>
              </a:rPr>
              <a:t>När som helst under studiernas gång när stödbehovet upptäcks av studerande, ämneslärare, speciallärare, studiehandledare, vårdnadshavare...</a:t>
            </a:r>
            <a:endParaRPr lang="sv-FI"/>
          </a:p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092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FF5712-D905-F789-A811-D30D4176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sv-FI" sz="3100" dirty="0">
                <a:solidFill>
                  <a:srgbClr val="FFFFFF"/>
                </a:solidFill>
              </a:rPr>
              <a:t>Utredning som ligger till grund för ett förvaltningsbeslut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30257C-F4ED-FD0C-6BC6-C88B821B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693676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Stödbehovet bedöms i åk 1 och kontinuerligt under studiernas gång.</a:t>
            </a:r>
          </a:p>
          <a:p>
            <a:pPr marL="0" indent="0">
              <a:buNone/>
            </a:pP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Ämnesläraren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observerar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samtalar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studerande. Ämnesläraren, grupphandledaren och studiehandledaren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följer upp studieprestationer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informerar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specialläraren. </a:t>
            </a:r>
          </a:p>
          <a:p>
            <a:pPr marL="0" indent="0">
              <a:buNone/>
            </a:pP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Specialläraren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utför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läs- och skrivkartläggningar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 samtliga studerande som inleder gymnasiestudier. Baserat på kartläggningsresultat hålls eventuella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tilläggstester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individuella samtal. </a:t>
            </a:r>
          </a:p>
          <a:p>
            <a:pPr marL="0" indent="0">
              <a:buNone/>
            </a:pP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Eventuella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specialarrangemang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studentexamensproven och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avvikande studiearrangemang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diskuteras. </a:t>
            </a:r>
          </a:p>
          <a:p>
            <a:pPr marL="0" indent="0">
              <a:buNone/>
            </a:pP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Specialläraren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beaktar, utreder och bedömer eventuella beslut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och utmaningar gällande inlärning som konstaterats i den grundläggande undervisningen. Specialläraren beaktar eventuell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 från studerandevården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samt övriga sakkunniga. </a:t>
            </a:r>
          </a:p>
          <a:p>
            <a:pPr marL="0" indent="0">
              <a:buNone/>
            </a:pP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Utgående från </a:t>
            </a:r>
            <a:r>
              <a:rPr lang="sv-FI" sz="1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samtlig information </a:t>
            </a:r>
            <a:r>
              <a:rPr lang="sv-FI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 beslut om eventuella stödåtgärder inom stöd för lärande eller inom specialundervisning. </a:t>
            </a:r>
          </a:p>
          <a:p>
            <a:pPr marL="0" indent="0">
              <a:buNone/>
            </a:pPr>
            <a:r>
              <a:rPr lang="sv-FI" sz="1700" dirty="0"/>
              <a:t>Om en studerande har tagit del av stöd för lärande och detta stöd inte har varit tillräckligt kan ett förvaltningsbeslut om specialundervisning fattas. </a:t>
            </a:r>
          </a:p>
        </p:txBody>
      </p:sp>
    </p:spTree>
    <p:extLst>
      <p:ext uri="{BB962C8B-B14F-4D97-AF65-F5344CB8AC3E}">
        <p14:creationId xmlns:p14="http://schemas.microsoft.com/office/powerpoint/2010/main" val="132806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FA0D0C-1584-A0AF-B946-F2D5D2ED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sv-FI" sz="2800" dirty="0">
                <a:solidFill>
                  <a:srgbClr val="FFFFFF"/>
                </a:solidFill>
              </a:rPr>
              <a:t>Vem ska få beslut om specialundervisning?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9BCFB9-4F23-43B1-F439-6EBA7C2F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sv-FI" sz="1500" dirty="0">
                <a:latin typeface="Calibri" panose="020F0502020204030204" pitchFamily="34" charset="0"/>
              </a:rPr>
              <a:t>Specialläraren beaktar, utreder och bedömer eventuella beslut och utmaningar gällande inlärning som konstaterats i den grundläggande utbildningen</a:t>
            </a:r>
            <a:r>
              <a:rPr lang="sv-FI" sz="1500" b="0" dirty="0">
                <a:effectLst/>
                <a:latin typeface="Calibri" panose="020F0502020204030204" pitchFamily="34" charset="0"/>
              </a:rPr>
              <a:t>. Dessa dokument överförs till </a:t>
            </a:r>
            <a:r>
              <a:rPr lang="sv-FI" sz="1500" dirty="0">
                <a:latin typeface="Calibri" panose="020F0502020204030204" pitchFamily="34" charset="0"/>
              </a:rPr>
              <a:t>gymnasiet</a:t>
            </a:r>
            <a:r>
              <a:rPr lang="sv-FI" sz="1500" b="0" dirty="0">
                <a:effectLst/>
                <a:latin typeface="Calibri" panose="020F0502020204030204" pitchFamily="34" charset="0"/>
              </a:rPr>
              <a:t> med stöd av 23§ i läropliktslagen och 28b§ i gymnasielagen. Gäller s</a:t>
            </a:r>
            <a:r>
              <a:rPr lang="sv-FI" sz="1500" dirty="0"/>
              <a:t>tuderande där ”stöd för lärande” inte räcker till. </a:t>
            </a:r>
          </a:p>
          <a:p>
            <a:pPr fontAlgn="base"/>
            <a:r>
              <a:rPr lang="sv-FI" sz="1500" dirty="0"/>
              <a:t>Studerande som är i störst risk att inte klara av studierna bör prioriteras.</a:t>
            </a:r>
            <a:endParaRPr lang="sv-FI" sz="1500" b="0" dirty="0">
              <a:effectLst/>
              <a:latin typeface="Calibri" panose="020F050202020403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500" b="0" dirty="0">
                <a:effectLst/>
                <a:latin typeface="Calibri" panose="020F0502020204030204" pitchFamily="34" charset="0"/>
              </a:rPr>
              <a:t>Beslutsgrund:</a:t>
            </a:r>
          </a:p>
          <a:p>
            <a:pPr lvl="1" fontAlgn="base"/>
            <a:r>
              <a:rPr lang="sv-FI" sz="1100" dirty="0">
                <a:latin typeface="Calibri" panose="020F0502020204030204" pitchFamily="34" charset="0"/>
              </a:rPr>
              <a:t>Kartläggningar och utlåtanden</a:t>
            </a:r>
          </a:p>
          <a:p>
            <a:pPr lvl="1" fontAlgn="base"/>
            <a:r>
              <a:rPr lang="sv-FI" sz="1100" b="0" dirty="0">
                <a:effectLst/>
                <a:latin typeface="Calibri" panose="020F0502020204030204" pitchFamily="34" charset="0"/>
              </a:rPr>
              <a:t>Stödåtgärder som den studerande har fått i grundläggande utbildningen.</a:t>
            </a:r>
          </a:p>
          <a:p>
            <a:pPr lvl="1" fontAlgn="base"/>
            <a:r>
              <a:rPr lang="sv-FI" sz="1100" dirty="0">
                <a:latin typeface="Calibri" panose="020F0502020204030204" pitchFamily="34" charset="0"/>
              </a:rPr>
              <a:t>Undervisningspersonalens observationer och samtal</a:t>
            </a:r>
          </a:p>
          <a:p>
            <a:pPr fontAlgn="base"/>
            <a:r>
              <a:rPr lang="sv-FI" sz="1500" b="0" dirty="0">
                <a:effectLst/>
                <a:latin typeface="Calibri" panose="020F0502020204030204" pitchFamily="34" charset="0"/>
              </a:rPr>
              <a:t>Faktorer som kan utgöra grund för beslut:</a:t>
            </a:r>
          </a:p>
          <a:p>
            <a:pPr lvl="1" fontAlgn="base"/>
            <a:r>
              <a:rPr lang="sv-FI" sz="1100" b="0" dirty="0">
                <a:effectLst/>
                <a:latin typeface="Calibri" panose="020F0502020204030204" pitchFamily="34" charset="0"/>
              </a:rPr>
              <a:t>Långvariga inlärningssvårigheter.</a:t>
            </a:r>
          </a:p>
          <a:p>
            <a:pPr lvl="1" fontAlgn="base"/>
            <a:r>
              <a:rPr lang="sv-FI" sz="1100" dirty="0">
                <a:latin typeface="Calibri" panose="020F0502020204030204" pitchFamily="34" charset="0"/>
              </a:rPr>
              <a:t>Neuropsykiatriska svårigheter.</a:t>
            </a:r>
          </a:p>
          <a:p>
            <a:pPr lvl="1" fontAlgn="base"/>
            <a:r>
              <a:rPr lang="sv-FI" sz="1100" b="0" dirty="0">
                <a:effectLst/>
                <a:latin typeface="Calibri" panose="020F0502020204030204" pitchFamily="34" charset="0"/>
              </a:rPr>
              <a:t>Annan funktionsnedsättning eller sjukdom som försvårar lärandet</a:t>
            </a:r>
          </a:p>
          <a:p>
            <a:pPr lvl="1" fontAlgn="base"/>
            <a:r>
              <a:rPr lang="sv-FI" sz="1100" dirty="0">
                <a:latin typeface="Calibri" panose="020F0502020204030204" pitchFamily="34" charset="0"/>
              </a:rPr>
              <a:t>Svår livssituation</a:t>
            </a:r>
            <a:endParaRPr lang="sv-FI" sz="1100" b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sv-FI" sz="1500" dirty="0"/>
              <a:t>”</a:t>
            </a:r>
            <a:r>
              <a:rPr lang="sv-FI" sz="1500" i="1" dirty="0"/>
              <a:t>Tillräckligheten hos stödet för lärande kan bedömas till exempel på vårterminen den studerandes första läsår i gymnasiet”.   </a:t>
            </a:r>
            <a:r>
              <a:rPr lang="sv-FI" sz="1100" i="1" dirty="0"/>
              <a:t>(Grunderna för gymnasiets läroplan kap 4.2.2)</a:t>
            </a:r>
          </a:p>
          <a:p>
            <a:pPr fontAlgn="base"/>
            <a:endParaRPr lang="sv-FI" sz="1500" i="1" dirty="0"/>
          </a:p>
          <a:p>
            <a:pPr marL="0" indent="0" rtl="0" fontAlgn="base">
              <a:buNone/>
            </a:pPr>
            <a:endParaRPr lang="sv-FI" sz="1500" dirty="0"/>
          </a:p>
        </p:txBody>
      </p:sp>
    </p:spTree>
    <p:extLst>
      <p:ext uri="{BB962C8B-B14F-4D97-AF65-F5344CB8AC3E}">
        <p14:creationId xmlns:p14="http://schemas.microsoft.com/office/powerpoint/2010/main" val="6284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6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463AC2-6783-D8C2-A787-F6E40FE4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sv-FI" sz="2400">
                <a:solidFill>
                  <a:srgbClr val="FFFFFF"/>
                </a:solidFill>
              </a:rPr>
              <a:t>Viktiga punkter innan vi går in på stöd för lärande och specialundervisning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FD62112E-3CA5-1EAB-990D-C8EC8C4DA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8351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2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3DBA6D-4937-B631-646B-126626A2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sv-FI" sz="5600"/>
              <a:t>Studerandes eget ansvar lyfts fram!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2461D37-42AE-05CF-B2B7-0105D737C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4593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52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139E6A-BE17-D194-9168-B83A5BDD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Vem ger?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DA653E-94B2-098D-B377-B698A690D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/>
            <a:r>
              <a:rPr lang="sv-SE" b="1" dirty="0">
                <a:solidFill>
                  <a:srgbClr val="FFFFFF"/>
                </a:solidFill>
              </a:rPr>
              <a:t>Stöd för lärande:</a:t>
            </a:r>
            <a:endParaRPr lang="sv-SE" dirty="0">
              <a:solidFill>
                <a:srgbClr val="FFFFFF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sv-FI" sz="2400" dirty="0">
                <a:solidFill>
                  <a:srgbClr val="FFFFFF"/>
                </a:solidFill>
              </a:rPr>
              <a:t>Ämneslärare</a:t>
            </a:r>
            <a:endParaRPr lang="en-US" sz="2400" dirty="0">
              <a:solidFill>
                <a:srgbClr val="FFFFFF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sv-FI" sz="2400" dirty="0">
                <a:solidFill>
                  <a:srgbClr val="FFFFFF"/>
                </a:solidFill>
              </a:rPr>
              <a:t>Speciallärare </a:t>
            </a:r>
            <a:endParaRPr lang="en-US" sz="2400" dirty="0">
              <a:solidFill>
                <a:srgbClr val="FFFFFF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sv-FI" sz="2400" dirty="0">
                <a:solidFill>
                  <a:srgbClr val="FFFFFF"/>
                </a:solidFill>
              </a:rPr>
              <a:t>Studiehandledare</a:t>
            </a:r>
            <a:endParaRPr lang="en-US" sz="2400" dirty="0">
              <a:solidFill>
                <a:srgbClr val="FFFFFF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sv-FI" sz="2400" dirty="0">
                <a:solidFill>
                  <a:srgbClr val="FFFFFF"/>
                </a:solidFill>
              </a:rPr>
              <a:t>Studerandevårdspersonal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sv-FI" sz="2400" dirty="0">
                <a:solidFill>
                  <a:srgbClr val="FFFFFF"/>
                </a:solidFill>
              </a:rPr>
              <a:t>Övrig handledande personal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3B6363-5A3B-F619-AEB2-B83BDA4F6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 b="1">
                <a:solidFill>
                  <a:srgbClr val="FFFFFF"/>
                </a:solidFill>
              </a:rPr>
              <a:t>Specialundervisning: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>
                <a:solidFill>
                  <a:srgbClr val="FFFFFF"/>
                </a:solidFill>
              </a:rPr>
              <a:t>Speciallärare</a:t>
            </a:r>
          </a:p>
        </p:txBody>
      </p:sp>
      <p:pic>
        <p:nvPicPr>
          <p:cNvPr id="5" name="Bildobjekt 4" descr="Fråga, Frågor, Frågetecken, Frågande">
            <a:extLst>
              <a:ext uri="{FF2B5EF4-FFF2-40B4-BE49-F238E27FC236}">
                <a16:creationId xmlns:a16="http://schemas.microsoft.com/office/drawing/2014/main" id="{8CBD9911-75E5-DE19-01C4-F4B72F3F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388" y="1158688"/>
            <a:ext cx="205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62459A-AC81-C4BC-877F-A198484E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934507"/>
            <a:ext cx="5136776" cy="1325563"/>
          </a:xfrm>
        </p:spPr>
        <p:txBody>
          <a:bodyPr>
            <a:normAutofit/>
          </a:bodyPr>
          <a:lstStyle/>
          <a:p>
            <a:pPr algn="ctr"/>
            <a:r>
              <a:rPr lang="sv-FI">
                <a:solidFill>
                  <a:srgbClr val="FFFFFF"/>
                </a:solidFill>
                <a:latin typeface="Aptos"/>
              </a:rPr>
              <a:t>Vem får/har rätt till?</a:t>
            </a:r>
            <a:br>
              <a:rPr lang="sv-FI">
                <a:latin typeface="Aptos"/>
              </a:rPr>
            </a:br>
            <a:endParaRPr lang="sv-SE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DDDC2-8B06-A95D-6296-7EAD5F5DD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sz="3000" b="1" dirty="0">
                <a:solidFill>
                  <a:srgbClr val="FFFFFF"/>
                </a:solidFill>
              </a:rPr>
              <a:t>Stöd för lärande: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FI" sz="2000" dirty="0">
                <a:solidFill>
                  <a:srgbClr val="FFFFFF"/>
                </a:solidFill>
              </a:rPr>
              <a:t>”...</a:t>
            </a:r>
            <a:r>
              <a:rPr lang="sv-FI" sz="2000" i="1" dirty="0">
                <a:solidFill>
                  <a:srgbClr val="FFFFFF"/>
                </a:solidFill>
              </a:rPr>
              <a:t>de studerande som har svårt att klara av sina studier</a:t>
            </a:r>
            <a:r>
              <a:rPr lang="sv-FI" sz="2000" dirty="0">
                <a:solidFill>
                  <a:srgbClr val="FFFFFF"/>
                </a:solidFill>
              </a:rPr>
              <a:t>. </a:t>
            </a:r>
            <a:r>
              <a:rPr lang="sv-FI" sz="1600" i="1" dirty="0"/>
              <a:t>(Grunderna för gymnasiets läroplan kap 4.2.1)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FI" sz="2000" dirty="0">
                <a:solidFill>
                  <a:srgbClr val="FFFFFF"/>
                </a:solidFill>
              </a:rPr>
              <a:t>”...</a:t>
            </a:r>
            <a:r>
              <a:rPr lang="sv-FI" sz="2000" i="1" dirty="0">
                <a:solidFill>
                  <a:srgbClr val="FFFFFF"/>
                </a:solidFill>
              </a:rPr>
              <a:t>den som tillfälligt har hamnat efter i sina studier</a:t>
            </a:r>
            <a:r>
              <a:rPr lang="sv-FI" sz="2000" dirty="0">
                <a:solidFill>
                  <a:srgbClr val="FFFFFF"/>
                </a:solidFill>
              </a:rPr>
              <a:t>.” </a:t>
            </a:r>
            <a:r>
              <a:rPr lang="sv-FI" sz="1600" i="1" dirty="0"/>
              <a:t>(Grunderna för gymnasiets läroplan kap 4.2.1)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FI" sz="2000" dirty="0">
                <a:solidFill>
                  <a:srgbClr val="FFFFFF"/>
                </a:solidFill>
              </a:rPr>
              <a:t>Studerande som får/har rätt till specialundervisning har också rätt till stöd för lärande i de studieavsnitt som hen genomför.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FI" sz="2000" dirty="0">
                <a:solidFill>
                  <a:srgbClr val="FFFFFF"/>
                </a:solidFill>
              </a:rPr>
              <a:t>Kort sagt: Studerande med behov av stöd. Gäller ej frivillig frånvaro som t.ex. privata resor. </a:t>
            </a:r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01CEDB-9804-CB98-8F70-4702AA25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685" y="2260070"/>
            <a:ext cx="5097780" cy="35213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sz="3000" b="1" dirty="0">
                <a:solidFill>
                  <a:srgbClr val="FFFFFF"/>
                </a:solidFill>
              </a:rPr>
              <a:t>Specialundervisning: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FI" sz="2000" b="1" dirty="0">
                <a:solidFill>
                  <a:srgbClr val="FFFFFF"/>
                </a:solidFill>
              </a:rPr>
              <a:t>Den studerande som har förvaltningsbeslut på specialundervisning.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0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TM04033923[[fn=Djup]]</Template>
  <TotalTime>43</TotalTime>
  <Words>1576</Words>
  <Application>Microsoft Office PowerPoint</Application>
  <PresentationFormat>Bredbild</PresentationFormat>
  <Paragraphs>176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Courier New</vt:lpstr>
      <vt:lpstr>Wingdings</vt:lpstr>
      <vt:lpstr>Office-tema</vt:lpstr>
      <vt:lpstr>Office-tema</vt:lpstr>
      <vt:lpstr>Stöd för lärande och specialundervisning   </vt:lpstr>
      <vt:lpstr>De två viktigaste begreppen att hålla reda på:</vt:lpstr>
      <vt:lpstr>Hur konstateras behovet av stöd?</vt:lpstr>
      <vt:lpstr>Utredning som ligger till grund för ett förvaltningsbeslut</vt:lpstr>
      <vt:lpstr>Vem ska få beslut om specialundervisning?</vt:lpstr>
      <vt:lpstr>Viktiga punkter innan vi går in på stöd för lärande och specialundervisning</vt:lpstr>
      <vt:lpstr>Studerandes eget ansvar lyfts fram!</vt:lpstr>
      <vt:lpstr>Vem ger?</vt:lpstr>
      <vt:lpstr>Vem får/har rätt till? </vt:lpstr>
      <vt:lpstr>PowerPoint-presentation</vt:lpstr>
      <vt:lpstr>Stöd för lärande och  bedömning: </vt:lpstr>
      <vt:lpstr>Vad innebär  special-undervisning?</vt:lpstr>
      <vt:lpstr>Specialundervisning, beslutsprocessen?</vt:lpstr>
      <vt:lpstr>Hur informeras studerande och vårdnadshavare?</vt:lpstr>
      <vt:lpstr>Vem gör vad?</vt:lpstr>
      <vt:lpstr>Exempel på sådant som stödjer lärandet:</vt:lpstr>
      <vt:lpstr>Grundtanken med Wilma-blanketten ”Stöd för lärande”</vt:lpstr>
      <vt:lpstr>Infobollen i Wilma – ger info till ämnesläraren</vt:lpstr>
      <vt:lpstr>Stödfliken</vt:lpstr>
      <vt:lpstr>Stöd för lärandet - Stödåtgärder</vt:lpstr>
      <vt:lpstr>Studerande och vårdnadshavare godkänner att alla ämneslärare ser infobollen och det pedagogiska dokumentet  - Fältet “Behov av stöd” är viktigast.   Här skrivs den info som studerande vill dela med sig till ämneslärare.</vt:lpstr>
      <vt:lpstr>Stödformer </vt:lpstr>
      <vt:lpstr>Utskrift</vt:lpstr>
    </vt:vector>
  </TitlesOfParts>
  <Company>Vora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Julin</dc:creator>
  <cp:lastModifiedBy>Jenny Julin</cp:lastModifiedBy>
  <cp:revision>25</cp:revision>
  <dcterms:created xsi:type="dcterms:W3CDTF">2025-03-18T08:25:41Z</dcterms:created>
  <dcterms:modified xsi:type="dcterms:W3CDTF">2025-04-15T10:34:36Z</dcterms:modified>
</cp:coreProperties>
</file>